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9" r:id="rId4"/>
  </p:sldMasterIdLst>
  <p:notesMasterIdLst>
    <p:notesMasterId r:id="rId58"/>
  </p:notesMasterIdLst>
  <p:handoutMasterIdLst>
    <p:handoutMasterId r:id="rId59"/>
  </p:handoutMasterIdLst>
  <p:sldIdLst>
    <p:sldId id="1857" r:id="rId5"/>
    <p:sldId id="336" r:id="rId6"/>
    <p:sldId id="2076137868" r:id="rId7"/>
    <p:sldId id="2076137869" r:id="rId8"/>
    <p:sldId id="2076136527" r:id="rId9"/>
    <p:sldId id="423" r:id="rId10"/>
    <p:sldId id="329" r:id="rId11"/>
    <p:sldId id="2076137926" r:id="rId12"/>
    <p:sldId id="1615" r:id="rId13"/>
    <p:sldId id="2076137927" r:id="rId14"/>
    <p:sldId id="622" r:id="rId15"/>
    <p:sldId id="1617" r:id="rId16"/>
    <p:sldId id="1626" r:id="rId17"/>
    <p:sldId id="10359" r:id="rId18"/>
    <p:sldId id="2076136437" r:id="rId19"/>
    <p:sldId id="2076136438" r:id="rId20"/>
    <p:sldId id="10386" r:id="rId21"/>
    <p:sldId id="2076136439" r:id="rId22"/>
    <p:sldId id="2076137875" r:id="rId23"/>
    <p:sldId id="1619" r:id="rId24"/>
    <p:sldId id="2076137928" r:id="rId25"/>
    <p:sldId id="10389" r:id="rId26"/>
    <p:sldId id="2076137785" r:id="rId27"/>
    <p:sldId id="10347" r:id="rId28"/>
    <p:sldId id="2076137876" r:id="rId29"/>
    <p:sldId id="2076137879" r:id="rId30"/>
    <p:sldId id="1618" r:id="rId31"/>
    <p:sldId id="10341" r:id="rId32"/>
    <p:sldId id="1620" r:id="rId33"/>
    <p:sldId id="1609" r:id="rId34"/>
    <p:sldId id="10344" r:id="rId35"/>
    <p:sldId id="10345" r:id="rId36"/>
    <p:sldId id="10346" r:id="rId37"/>
    <p:sldId id="2076137924" r:id="rId38"/>
    <p:sldId id="2076137877" r:id="rId39"/>
    <p:sldId id="10350" r:id="rId40"/>
    <p:sldId id="3805" r:id="rId41"/>
    <p:sldId id="10348" r:id="rId42"/>
    <p:sldId id="10387" r:id="rId43"/>
    <p:sldId id="259" r:id="rId44"/>
    <p:sldId id="10352" r:id="rId45"/>
    <p:sldId id="10351" r:id="rId46"/>
    <p:sldId id="2076137882" r:id="rId47"/>
    <p:sldId id="2076137929" r:id="rId48"/>
    <p:sldId id="2076138615" r:id="rId49"/>
    <p:sldId id="10339" r:id="rId50"/>
    <p:sldId id="2076137908" r:id="rId51"/>
    <p:sldId id="2076138624" r:id="rId52"/>
    <p:sldId id="2076138626" r:id="rId53"/>
    <p:sldId id="2076137784" r:id="rId54"/>
    <p:sldId id="10340" r:id="rId55"/>
    <p:sldId id="10353" r:id="rId56"/>
    <p:sldId id="1532" r:id="rId5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9D1AD79-2CEC-41D1-BD6F-02ACE5F531A0}">
          <p14:sldIdLst>
            <p14:sldId id="1857"/>
            <p14:sldId id="336"/>
            <p14:sldId id="2076137868"/>
            <p14:sldId id="2076137869"/>
          </p14:sldIdLst>
        </p14:section>
        <p14:section name="Why" id="{286D0194-9F76-461F-ABF5-2E803D18FB5A}">
          <p14:sldIdLst>
            <p14:sldId id="2076136527"/>
            <p14:sldId id="423"/>
            <p14:sldId id="329"/>
            <p14:sldId id="2076137926"/>
            <p14:sldId id="1615"/>
            <p14:sldId id="2076137927"/>
            <p14:sldId id="622"/>
            <p14:sldId id="1617"/>
            <p14:sldId id="1626"/>
          </p14:sldIdLst>
        </p14:section>
        <p14:section name="What" id="{271C6A99-5F47-4858-B3BE-67B8A892DE52}">
          <p14:sldIdLst>
            <p14:sldId id="10359"/>
            <p14:sldId id="2076136437"/>
            <p14:sldId id="2076136438"/>
          </p14:sldIdLst>
        </p14:section>
        <p14:section name="Module start" id="{063E7818-E714-416C-B7F7-953B8D0735CF}">
          <p14:sldIdLst>
            <p14:sldId id="10386"/>
            <p14:sldId id="2076136439"/>
            <p14:sldId id="2076137875"/>
            <p14:sldId id="1619"/>
            <p14:sldId id="2076137928"/>
            <p14:sldId id="10389"/>
            <p14:sldId id="2076137785"/>
            <p14:sldId id="10347"/>
          </p14:sldIdLst>
        </p14:section>
        <p14:section name="Environments" id="{37F9E297-45D6-4377-B8BD-4318FC3B9535}">
          <p14:sldIdLst>
            <p14:sldId id="2076137876"/>
            <p14:sldId id="2076137879"/>
            <p14:sldId id="1618"/>
            <p14:sldId id="10341"/>
            <p14:sldId id="1620"/>
            <p14:sldId id="1609"/>
            <p14:sldId id="10344"/>
            <p14:sldId id="10345"/>
            <p14:sldId id="10346"/>
          </p14:sldIdLst>
        </p14:section>
        <p14:section name="Security" id="{E30B493F-4A20-4F95-A4DB-F13AC28FD79F}">
          <p14:sldIdLst>
            <p14:sldId id="2076137924"/>
            <p14:sldId id="2076137877"/>
            <p14:sldId id="10350"/>
            <p14:sldId id="3805"/>
            <p14:sldId id="10348"/>
            <p14:sldId id="10387"/>
            <p14:sldId id="259"/>
            <p14:sldId id="10352"/>
            <p14:sldId id="10351"/>
          </p14:sldIdLst>
        </p14:section>
        <p14:section name="Data loss prevention" id="{8D2EDC54-A585-4D1B-8A85-9034CB7B0917}">
          <p14:sldIdLst>
            <p14:sldId id="2076137882"/>
            <p14:sldId id="2076137929"/>
            <p14:sldId id="2076138615"/>
            <p14:sldId id="10339"/>
            <p14:sldId id="2076137908"/>
            <p14:sldId id="2076138624"/>
            <p14:sldId id="2076138626"/>
            <p14:sldId id="2076137784"/>
            <p14:sldId id="10340"/>
            <p14:sldId id="10353"/>
          </p14:sldIdLst>
        </p14:section>
        <p14:section name="Appendix" id="{3EC7850B-ABC5-4E16-8CA5-8AB98D47B4C2}">
          <p14:sldIdLst>
            <p14:sldId id="153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karose" initials="v" lastIdx="6" clrIdx="0"/>
  <p:cmAuthor id="1" name="kghaffari" initials="k" lastIdx="3" clrIdx="1"/>
  <p:cmAuthor id="2" name="awatson" initials="aw" lastIdx="5" clrIdx="2"/>
  <p:cmAuthor id="3" name="John" initials="J" lastIdx="2" clrIdx="3"/>
  <p:cmAuthor id="4" name="David Yack" initials="DY" lastIdx="2" clrIdx="4">
    <p:extLst>
      <p:ext uri="{19B8F6BF-5375-455C-9EA6-DF929625EA0E}">
        <p15:presenceInfo xmlns:p15="http://schemas.microsoft.com/office/powerpoint/2012/main" userId="David Yack" providerId="None"/>
      </p:ext>
    </p:extLst>
  </p:cmAuthor>
  <p:cmAuthor id="5" name="Britta Scampton" initials="BS" lastIdx="2" clrIdx="5">
    <p:extLst>
      <p:ext uri="{19B8F6BF-5375-455C-9EA6-DF929625EA0E}">
        <p15:presenceInfo xmlns:p15="http://schemas.microsoft.com/office/powerpoint/2012/main" userId="S-1-5-21-1659004503-1364589140-1801674531-5439" providerId="AD"/>
      </p:ext>
    </p:extLst>
  </p:cmAuthor>
  <p:cmAuthor id="6" name="David Yack (Snapographs)" initials="DY(" lastIdx="1" clrIdx="6">
    <p:extLst>
      <p:ext uri="{19B8F6BF-5375-455C-9EA6-DF929625EA0E}">
        <p15:presenceInfo xmlns:p15="http://schemas.microsoft.com/office/powerpoint/2012/main" userId="David Yack (Snapographs)" providerId="None"/>
      </p:ext>
    </p:extLst>
  </p:cmAuthor>
  <p:cmAuthor id="7" name="George Doubinski (SOLUTIONS NET PTY LTD)" initials="GD(NPL" lastIdx="29" clrIdx="7">
    <p:extLst>
      <p:ext uri="{19B8F6BF-5375-455C-9EA6-DF929625EA0E}">
        <p15:presenceInfo xmlns:p15="http://schemas.microsoft.com/office/powerpoint/2012/main" userId="S-1-5-21-778427548-827394404-3517438508-1001" providerId="AD"/>
      </p:ext>
    </p:extLst>
  </p:cmAuthor>
  <p:cmAuthor id="8" name="Julie Yack" initials="JY" lastIdx="4" clrIdx="8">
    <p:extLst>
      <p:ext uri="{19B8F6BF-5375-455C-9EA6-DF929625EA0E}">
        <p15:presenceInfo xmlns:p15="http://schemas.microsoft.com/office/powerpoint/2012/main" userId="69a26d0b1d12c0a5" providerId="Windows Live"/>
      </p:ext>
    </p:extLst>
  </p:cmAuthor>
  <p:cmAuthor id="9" name="Dave Yack (COLORADO TECHNOLOGY CONSULTANT)" initials="DC" lastIdx="1" clrIdx="9">
    <p:extLst>
      <p:ext uri="{19B8F6BF-5375-455C-9EA6-DF929625EA0E}">
        <p15:presenceInfo xmlns:p15="http://schemas.microsoft.com/office/powerpoint/2012/main" userId="S::v-dyack@microsoft.com::0d7b57c5-c98e-4ec2-a6bb-07d22616a301" providerId="AD"/>
      </p:ext>
    </p:extLst>
  </p:cmAuthor>
  <p:cmAuthor id="10" name="James Oleinik" initials="JO" lastIdx="1" clrIdx="10">
    <p:extLst>
      <p:ext uri="{19B8F6BF-5375-455C-9EA6-DF929625EA0E}">
        <p15:presenceInfo xmlns:p15="http://schemas.microsoft.com/office/powerpoint/2012/main" userId="S::jamesol@microsoft.com::f60ccf6f-7579-4f92-968b-2920473c966b" providerId="AD"/>
      </p:ext>
    </p:extLst>
  </p:cmAuthor>
  <p:cmAuthor id="11" name="Carsten Groth" initials="CG" lastIdx="1" clrIdx="11">
    <p:extLst>
      <p:ext uri="{19B8F6BF-5375-455C-9EA6-DF929625EA0E}">
        <p15:presenceInfo xmlns:p15="http://schemas.microsoft.com/office/powerpoint/2012/main" userId="S::cagroth@microsoft.com::210ddf52-2a52-4899-9aa5-428cbab2f06c" providerId="AD"/>
      </p:ext>
    </p:extLst>
  </p:cmAuthor>
  <p:cmAuthor id="12" name="Manuela Pichler" initials="MP" lastIdx="20" clrIdx="12">
    <p:extLst>
      <p:ext uri="{19B8F6BF-5375-455C-9EA6-DF929625EA0E}">
        <p15:presenceInfo xmlns:p15="http://schemas.microsoft.com/office/powerpoint/2012/main" userId="S::mapichle@microsoft.com::07a841c1-49c8-4352-a8c3-3a0d96cf9a08" providerId="AD"/>
      </p:ext>
    </p:extLst>
  </p:cmAuthor>
  <p:cmAuthor id="13" name="Dave Yack" initials="DY" lastIdx="9" clrIdx="13">
    <p:extLst>
      <p:ext uri="{19B8F6BF-5375-455C-9EA6-DF929625EA0E}">
        <p15:presenceInfo xmlns:p15="http://schemas.microsoft.com/office/powerpoint/2012/main" userId="Dave Yack" providerId="None"/>
      </p:ext>
    </p:extLst>
  </p:cmAuthor>
  <p:cmAuthor id="14" name="Dave Yack (COLORADO TECHNOLOGY CONSULTANT)" initials="DY(TC" lastIdx="2" clrIdx="14">
    <p:extLst>
      <p:ext uri="{19B8F6BF-5375-455C-9EA6-DF929625EA0E}">
        <p15:presenceInfo xmlns:p15="http://schemas.microsoft.com/office/powerpoint/2012/main" userId="Dave Yack (COLORADO TECHNOLOGY CONSULTA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BC"/>
    <a:srgbClr val="5C005C"/>
    <a:srgbClr val="0078D4"/>
    <a:srgbClr val="752874"/>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D3CA1E-688A-4618-9D81-25ED68658266}" v="1" dt="2020-07-07T09:59:46.3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69828" autoAdjust="0"/>
  </p:normalViewPr>
  <p:slideViewPr>
    <p:cSldViewPr snapToGrid="0">
      <p:cViewPr varScale="1">
        <p:scale>
          <a:sx n="85" d="100"/>
          <a:sy n="85" d="100"/>
        </p:scale>
        <p:origin x="300" y="7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4632" y="101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a Pichler" userId="S::mapichle@microsoft.com::07a841c1-49c8-4352-a8c3-3a0d96cf9a08" providerId="AD" clId="Web-{5C3D1419-3A52-451D-9346-D5372BA65AAE}"/>
    <pc:docChg chg="">
      <pc:chgData name="Manuela Pichler" userId="S::mapichle@microsoft.com::07a841c1-49c8-4352-a8c3-3a0d96cf9a08" providerId="AD" clId="Web-{5C3D1419-3A52-451D-9346-D5372BA65AAE}" dt="2019-10-22T18:53:29.352" v="0"/>
      <pc:docMkLst>
        <pc:docMk/>
      </pc:docMkLst>
    </pc:docChg>
  </pc:docChgLst>
  <pc:docChgLst>
    <pc:chgData name="Manuela Pichler" userId="S::mapichle@microsoft.com::07a841c1-49c8-4352-a8c3-3a0d96cf9a08" providerId="AD" clId="Web-{877344CC-20A3-EEC3-E108-0CD252286FDE}"/>
    <pc:docChg chg="">
      <pc:chgData name="Manuela Pichler" userId="S::mapichle@microsoft.com::07a841c1-49c8-4352-a8c3-3a0d96cf9a08" providerId="AD" clId="Web-{877344CC-20A3-EEC3-E108-0CD252286FDE}" dt="2019-10-22T18:56:18.514" v="3"/>
      <pc:docMkLst>
        <pc:docMk/>
      </pc:docMkLst>
      <pc:sldChg chg="addCm">
        <pc:chgData name="Manuela Pichler" userId="S::mapichle@microsoft.com::07a841c1-49c8-4352-a8c3-3a0d96cf9a08" providerId="AD" clId="Web-{877344CC-20A3-EEC3-E108-0CD252286FDE}" dt="2019-10-22T18:55:06.157" v="1"/>
        <pc:sldMkLst>
          <pc:docMk/>
          <pc:sldMk cId="2567372822" sldId="10370"/>
        </pc:sldMkLst>
      </pc:sldChg>
      <pc:sldChg chg="addCm delCm">
        <pc:chgData name="Manuela Pichler" userId="S::mapichle@microsoft.com::07a841c1-49c8-4352-a8c3-3a0d96cf9a08" providerId="AD" clId="Web-{877344CC-20A3-EEC3-E108-0CD252286FDE}" dt="2019-10-22T18:56:18.514" v="3"/>
        <pc:sldMkLst>
          <pc:docMk/>
          <pc:sldMk cId="1114168887" sldId="2076136526"/>
        </pc:sldMkLst>
      </pc:sldChg>
    </pc:docChg>
  </pc:docChgLst>
  <pc:docChgLst>
    <pc:chgData name="Manuela Pichler" userId="07a841c1-49c8-4352-a8c3-3a0d96cf9a08" providerId="ADAL" clId="{3AC07390-40B8-4A9E-BB37-84A8CA5BA0D5}"/>
    <pc:docChg chg="modSld">
      <pc:chgData name="Manuela Pichler" userId="07a841c1-49c8-4352-a8c3-3a0d96cf9a08" providerId="ADAL" clId="{3AC07390-40B8-4A9E-BB37-84A8CA5BA0D5}" dt="2019-11-03T13:12:46.175" v="21" actId="20577"/>
      <pc:docMkLst>
        <pc:docMk/>
      </pc:docMkLst>
      <pc:sldChg chg="modSp">
        <pc:chgData name="Manuela Pichler" userId="07a841c1-49c8-4352-a8c3-3a0d96cf9a08" providerId="ADAL" clId="{3AC07390-40B8-4A9E-BB37-84A8CA5BA0D5}" dt="2019-11-03T13:12:46.175" v="21" actId="20577"/>
        <pc:sldMkLst>
          <pc:docMk/>
          <pc:sldMk cId="1752717387" sldId="10389"/>
        </pc:sldMkLst>
        <pc:spChg chg="mod">
          <ac:chgData name="Manuela Pichler" userId="07a841c1-49c8-4352-a8c3-3a0d96cf9a08" providerId="ADAL" clId="{3AC07390-40B8-4A9E-BB37-84A8CA5BA0D5}" dt="2019-11-03T13:12:46.175" v="21" actId="20577"/>
          <ac:spMkLst>
            <pc:docMk/>
            <pc:sldMk cId="1752717387" sldId="10389"/>
            <ac:spMk id="2" creationId="{13735104-7621-48E7-B029-AB6C53CB7DF6}"/>
          </ac:spMkLst>
        </pc:spChg>
      </pc:sldChg>
    </pc:docChg>
  </pc:docChgLst>
  <pc:docChgLst>
    <pc:chgData name="Manuela Pichler" userId="07a841c1-49c8-4352-a8c3-3a0d96cf9a08" providerId="ADAL" clId="{8C542BAC-50C6-4E48-8856-9C37FE9DF88F}"/>
    <pc:docChg chg="undo custSel addSld delSld modSld sldOrd modSection">
      <pc:chgData name="Manuela Pichler" userId="07a841c1-49c8-4352-a8c3-3a0d96cf9a08" providerId="ADAL" clId="{8C542BAC-50C6-4E48-8856-9C37FE9DF88F}" dt="2019-10-09T09:40:43.753" v="141" actId="2056"/>
      <pc:docMkLst>
        <pc:docMk/>
      </pc:docMkLst>
      <pc:sldChg chg="mod modShow">
        <pc:chgData name="Manuela Pichler" userId="07a841c1-49c8-4352-a8c3-3a0d96cf9a08" providerId="ADAL" clId="{8C542BAC-50C6-4E48-8856-9C37FE9DF88F}" dt="2019-10-08T15:41:13.584" v="78" actId="729"/>
        <pc:sldMkLst>
          <pc:docMk/>
          <pc:sldMk cId="1834007649" sldId="285"/>
        </pc:sldMkLst>
      </pc:sldChg>
      <pc:sldChg chg="add del mod modShow">
        <pc:chgData name="Manuela Pichler" userId="07a841c1-49c8-4352-a8c3-3a0d96cf9a08" providerId="ADAL" clId="{8C542BAC-50C6-4E48-8856-9C37FE9DF88F}" dt="2019-10-08T15:20:05.843" v="15" actId="729"/>
        <pc:sldMkLst>
          <pc:docMk/>
          <pc:sldMk cId="4018248340" sldId="709"/>
        </pc:sldMkLst>
      </pc:sldChg>
      <pc:sldChg chg="mod modShow">
        <pc:chgData name="Manuela Pichler" userId="07a841c1-49c8-4352-a8c3-3a0d96cf9a08" providerId="ADAL" clId="{8C542BAC-50C6-4E48-8856-9C37FE9DF88F}" dt="2019-10-08T15:54:00.201" v="100" actId="729"/>
        <pc:sldMkLst>
          <pc:docMk/>
          <pc:sldMk cId="3993327255" sldId="3842"/>
        </pc:sldMkLst>
      </pc:sldChg>
      <pc:sldChg chg="ord">
        <pc:chgData name="Manuela Pichler" userId="07a841c1-49c8-4352-a8c3-3a0d96cf9a08" providerId="ADAL" clId="{8C542BAC-50C6-4E48-8856-9C37FE9DF88F}" dt="2019-10-08T15:54:29.354" v="102"/>
        <pc:sldMkLst>
          <pc:docMk/>
          <pc:sldMk cId="1103579216" sldId="10339"/>
        </pc:sldMkLst>
      </pc:sldChg>
      <pc:sldChg chg="modSp">
        <pc:chgData name="Manuela Pichler" userId="07a841c1-49c8-4352-a8c3-3a0d96cf9a08" providerId="ADAL" clId="{8C542BAC-50C6-4E48-8856-9C37FE9DF88F}" dt="2019-10-09T09:31:03.079" v="133" actId="948"/>
        <pc:sldMkLst>
          <pc:docMk/>
          <pc:sldMk cId="4139367970" sldId="10342"/>
        </pc:sldMkLst>
        <pc:spChg chg="mod">
          <ac:chgData name="Manuela Pichler" userId="07a841c1-49c8-4352-a8c3-3a0d96cf9a08" providerId="ADAL" clId="{8C542BAC-50C6-4E48-8856-9C37FE9DF88F}" dt="2019-10-09T09:31:03.079" v="133" actId="948"/>
          <ac:spMkLst>
            <pc:docMk/>
            <pc:sldMk cId="4139367970" sldId="10342"/>
            <ac:spMk id="3" creationId="{F8EE09FF-EFB1-47DE-B0D9-E6FC94ACEEC6}"/>
          </ac:spMkLst>
        </pc:spChg>
      </pc:sldChg>
      <pc:sldChg chg="addCm modCm">
        <pc:chgData name="Manuela Pichler" userId="07a841c1-49c8-4352-a8c3-3a0d96cf9a08" providerId="ADAL" clId="{8C542BAC-50C6-4E48-8856-9C37FE9DF88F}" dt="2019-10-08T15:52:15.558" v="88" actId="2056"/>
        <pc:sldMkLst>
          <pc:docMk/>
          <pc:sldMk cId="2138284134" sldId="10348"/>
        </pc:sldMkLst>
      </pc:sldChg>
      <pc:sldChg chg="addCm modCm">
        <pc:chgData name="Manuela Pichler" userId="07a841c1-49c8-4352-a8c3-3a0d96cf9a08" providerId="ADAL" clId="{8C542BAC-50C6-4E48-8856-9C37FE9DF88F}" dt="2019-10-08T15:28:38.932" v="76" actId="2056"/>
        <pc:sldMkLst>
          <pc:docMk/>
          <pc:sldMk cId="1752717387" sldId="10389"/>
        </pc:sldMkLst>
      </pc:sldChg>
      <pc:sldChg chg="delSp modSp">
        <pc:chgData name="Manuela Pichler" userId="07a841c1-49c8-4352-a8c3-3a0d96cf9a08" providerId="ADAL" clId="{8C542BAC-50C6-4E48-8856-9C37FE9DF88F}" dt="2019-10-08T15:21:04.821" v="19" actId="1076"/>
        <pc:sldMkLst>
          <pc:docMk/>
          <pc:sldMk cId="2776419609" sldId="11157"/>
        </pc:sldMkLst>
        <pc:picChg chg="mod">
          <ac:chgData name="Manuela Pichler" userId="07a841c1-49c8-4352-a8c3-3a0d96cf9a08" providerId="ADAL" clId="{8C542BAC-50C6-4E48-8856-9C37FE9DF88F}" dt="2019-10-08T15:21:04.821" v="19" actId="1076"/>
          <ac:picMkLst>
            <pc:docMk/>
            <pc:sldMk cId="2776419609" sldId="11157"/>
            <ac:picMk id="6" creationId="{B3BFF23D-73F3-49AC-826B-D51E0ACF5243}"/>
          </ac:picMkLst>
        </pc:picChg>
        <pc:picChg chg="del">
          <ac:chgData name="Manuela Pichler" userId="07a841c1-49c8-4352-a8c3-3a0d96cf9a08" providerId="ADAL" clId="{8C542BAC-50C6-4E48-8856-9C37FE9DF88F}" dt="2019-10-08T15:20:58.944" v="18" actId="478"/>
          <ac:picMkLst>
            <pc:docMk/>
            <pc:sldMk cId="2776419609" sldId="11157"/>
            <ac:picMk id="10" creationId="{BAF5D001-E11E-4A47-83CA-1D042CD7698A}"/>
          </ac:picMkLst>
        </pc:picChg>
      </pc:sldChg>
      <pc:sldChg chg="delSp modSp">
        <pc:chgData name="Manuela Pichler" userId="07a841c1-49c8-4352-a8c3-3a0d96cf9a08" providerId="ADAL" clId="{8C542BAC-50C6-4E48-8856-9C37FE9DF88F}" dt="2019-10-08T15:25:13.359" v="73" actId="1076"/>
        <pc:sldMkLst>
          <pc:docMk/>
          <pc:sldMk cId="2617827122" sldId="11158"/>
        </pc:sldMkLst>
        <pc:grpChg chg="mod">
          <ac:chgData name="Manuela Pichler" userId="07a841c1-49c8-4352-a8c3-3a0d96cf9a08" providerId="ADAL" clId="{8C542BAC-50C6-4E48-8856-9C37FE9DF88F}" dt="2019-10-08T15:25:10.283" v="72" actId="1076"/>
          <ac:grpSpMkLst>
            <pc:docMk/>
            <pc:sldMk cId="2617827122" sldId="11158"/>
            <ac:grpSpMk id="22" creationId="{7DB0C91B-BB60-46F5-818D-2CEAC6CF3A8C}"/>
          </ac:grpSpMkLst>
        </pc:grpChg>
        <pc:picChg chg="mod">
          <ac:chgData name="Manuela Pichler" userId="07a841c1-49c8-4352-a8c3-3a0d96cf9a08" providerId="ADAL" clId="{8C542BAC-50C6-4E48-8856-9C37FE9DF88F}" dt="2019-10-08T15:25:13.359" v="73" actId="1076"/>
          <ac:picMkLst>
            <pc:docMk/>
            <pc:sldMk cId="2617827122" sldId="11158"/>
            <ac:picMk id="15" creationId="{4AF8EE85-DD79-49A6-9F6A-98D7FCEE2090}"/>
          </ac:picMkLst>
        </pc:picChg>
        <pc:picChg chg="del">
          <ac:chgData name="Manuela Pichler" userId="07a841c1-49c8-4352-a8c3-3a0d96cf9a08" providerId="ADAL" clId="{8C542BAC-50C6-4E48-8856-9C37FE9DF88F}" dt="2019-10-08T15:25:06.583" v="70" actId="478"/>
          <ac:picMkLst>
            <pc:docMk/>
            <pc:sldMk cId="2617827122" sldId="11158"/>
            <ac:picMk id="20" creationId="{6FFF87D1-07FE-4219-B566-03F004051D52}"/>
          </ac:picMkLst>
        </pc:picChg>
      </pc:sldChg>
      <pc:sldChg chg="delSp modSp addCm modCm">
        <pc:chgData name="Manuela Pichler" userId="07a841c1-49c8-4352-a8c3-3a0d96cf9a08" providerId="ADAL" clId="{8C542BAC-50C6-4E48-8856-9C37FE9DF88F}" dt="2019-10-09T09:28:50.596" v="105" actId="2056"/>
        <pc:sldMkLst>
          <pc:docMk/>
          <pc:sldMk cId="2990651474" sldId="2076136434"/>
        </pc:sldMkLst>
        <pc:picChg chg="mod">
          <ac:chgData name="Manuela Pichler" userId="07a841c1-49c8-4352-a8c3-3a0d96cf9a08" providerId="ADAL" clId="{8C542BAC-50C6-4E48-8856-9C37FE9DF88F}" dt="2019-10-08T15:20:53.831" v="17" actId="1076"/>
          <ac:picMkLst>
            <pc:docMk/>
            <pc:sldMk cId="2990651474" sldId="2076136434"/>
            <ac:picMk id="6" creationId="{B3BFF23D-73F3-49AC-826B-D51E0ACF5243}"/>
          </ac:picMkLst>
        </pc:picChg>
        <pc:picChg chg="del">
          <ac:chgData name="Manuela Pichler" userId="07a841c1-49c8-4352-a8c3-3a0d96cf9a08" providerId="ADAL" clId="{8C542BAC-50C6-4E48-8856-9C37FE9DF88F}" dt="2019-10-08T15:20:47.852" v="16" actId="478"/>
          <ac:picMkLst>
            <pc:docMk/>
            <pc:sldMk cId="2990651474" sldId="2076136434"/>
            <ac:picMk id="10" creationId="{BAF5D001-E11E-4A47-83CA-1D042CD7698A}"/>
          </ac:picMkLst>
        </pc:picChg>
      </pc:sldChg>
      <pc:sldChg chg="addCm modCm">
        <pc:chgData name="Manuela Pichler" userId="07a841c1-49c8-4352-a8c3-3a0d96cf9a08" providerId="ADAL" clId="{8C542BAC-50C6-4E48-8856-9C37FE9DF88F}" dt="2019-10-08T15:22:05.137" v="21" actId="2056"/>
        <pc:sldMkLst>
          <pc:docMk/>
          <pc:sldMk cId="2251549637" sldId="2076136437"/>
        </pc:sldMkLst>
      </pc:sldChg>
      <pc:sldChg chg="modSp">
        <pc:chgData name="Manuela Pichler" userId="07a841c1-49c8-4352-a8c3-3a0d96cf9a08" providerId="ADAL" clId="{8C542BAC-50C6-4E48-8856-9C37FE9DF88F}" dt="2019-10-09T09:29:22.860" v="130" actId="20577"/>
        <pc:sldMkLst>
          <pc:docMk/>
          <pc:sldMk cId="2729454466" sldId="2076136438"/>
        </pc:sldMkLst>
        <pc:spChg chg="mod">
          <ac:chgData name="Manuela Pichler" userId="07a841c1-49c8-4352-a8c3-3a0d96cf9a08" providerId="ADAL" clId="{8C542BAC-50C6-4E48-8856-9C37FE9DF88F}" dt="2019-10-09T09:29:22.860" v="130" actId="20577"/>
          <ac:spMkLst>
            <pc:docMk/>
            <pc:sldMk cId="2729454466" sldId="2076136438"/>
            <ac:spMk id="7" creationId="{633B6EC5-6254-431E-B2C3-E7E711128741}"/>
          </ac:spMkLst>
        </pc:spChg>
        <pc:spChg chg="mod">
          <ac:chgData name="Manuela Pichler" userId="07a841c1-49c8-4352-a8c3-3a0d96cf9a08" providerId="ADAL" clId="{8C542BAC-50C6-4E48-8856-9C37FE9DF88F}" dt="2019-10-08T15:22:17.476" v="27" actId="20577"/>
          <ac:spMkLst>
            <pc:docMk/>
            <pc:sldMk cId="2729454466" sldId="2076136438"/>
            <ac:spMk id="13" creationId="{1BAAEA15-0212-4009-8100-4201453EC1D9}"/>
          </ac:spMkLst>
        </pc:spChg>
      </pc:sldChg>
      <pc:sldChg chg="add addCm modCm">
        <pc:chgData name="Manuela Pichler" userId="07a841c1-49c8-4352-a8c3-3a0d96cf9a08" providerId="ADAL" clId="{8C542BAC-50C6-4E48-8856-9C37FE9DF88F}" dt="2019-10-08T15:43:44.331" v="84" actId="2056"/>
        <pc:sldMkLst>
          <pc:docMk/>
          <pc:sldMk cId="81794600" sldId="2076136444"/>
        </pc:sldMkLst>
      </pc:sldChg>
      <pc:sldChg chg="modSp add ord addCm delCm modCm">
        <pc:chgData name="Manuela Pichler" userId="07a841c1-49c8-4352-a8c3-3a0d96cf9a08" providerId="ADAL" clId="{8C542BAC-50C6-4E48-8856-9C37FE9DF88F}" dt="2019-10-08T15:43:48.723" v="86" actId="2056"/>
        <pc:sldMkLst>
          <pc:docMk/>
          <pc:sldMk cId="2232600153" sldId="2076136445"/>
        </pc:sldMkLst>
        <pc:spChg chg="mod">
          <ac:chgData name="Manuela Pichler" userId="07a841c1-49c8-4352-a8c3-3a0d96cf9a08" providerId="ADAL" clId="{8C542BAC-50C6-4E48-8856-9C37FE9DF88F}" dt="2019-10-08T15:41:22.960" v="79" actId="14100"/>
          <ac:spMkLst>
            <pc:docMk/>
            <pc:sldMk cId="2232600153" sldId="2076136445"/>
            <ac:spMk id="5" creationId="{07325521-F7D7-4501-922F-23836D739997}"/>
          </ac:spMkLst>
        </pc:spChg>
      </pc:sldChg>
      <pc:sldChg chg="modSp add ord">
        <pc:chgData name="Manuela Pichler" userId="07a841c1-49c8-4352-a8c3-3a0d96cf9a08" providerId="ADAL" clId="{8C542BAC-50C6-4E48-8856-9C37FE9DF88F}" dt="2019-10-08T15:53:47.345" v="95" actId="404"/>
        <pc:sldMkLst>
          <pc:docMk/>
          <pc:sldMk cId="3071676350" sldId="2076136449"/>
        </pc:sldMkLst>
        <pc:spChg chg="mod">
          <ac:chgData name="Manuela Pichler" userId="07a841c1-49c8-4352-a8c3-3a0d96cf9a08" providerId="ADAL" clId="{8C542BAC-50C6-4E48-8856-9C37FE9DF88F}" dt="2019-10-08T15:53:47.345" v="95" actId="404"/>
          <ac:spMkLst>
            <pc:docMk/>
            <pc:sldMk cId="3071676350" sldId="2076136449"/>
            <ac:spMk id="2" creationId="{D32FBBF4-014E-4415-8B28-BEE8065C927D}"/>
          </ac:spMkLst>
        </pc:spChg>
        <pc:spChg chg="mod">
          <ac:chgData name="Manuela Pichler" userId="07a841c1-49c8-4352-a8c3-3a0d96cf9a08" providerId="ADAL" clId="{8C542BAC-50C6-4E48-8856-9C37FE9DF88F}" dt="2019-10-08T15:53:39.265" v="93" actId="1076"/>
          <ac:spMkLst>
            <pc:docMk/>
            <pc:sldMk cId="3071676350" sldId="2076136449"/>
            <ac:spMk id="3" creationId="{1656B400-F4EB-4830-B6FD-1F44A924A145}"/>
          </ac:spMkLst>
        </pc:spChg>
      </pc:sldChg>
      <pc:sldChg chg="modSp add ord">
        <pc:chgData name="Manuela Pichler" userId="07a841c1-49c8-4352-a8c3-3a0d96cf9a08" providerId="ADAL" clId="{8C542BAC-50C6-4E48-8856-9C37FE9DF88F}" dt="2019-10-08T15:53:52.401" v="97" actId="404"/>
        <pc:sldMkLst>
          <pc:docMk/>
          <pc:sldMk cId="1263312216" sldId="2076136454"/>
        </pc:sldMkLst>
        <pc:spChg chg="mod">
          <ac:chgData name="Manuela Pichler" userId="07a841c1-49c8-4352-a8c3-3a0d96cf9a08" providerId="ADAL" clId="{8C542BAC-50C6-4E48-8856-9C37FE9DF88F}" dt="2019-10-08T15:53:52.401" v="97" actId="404"/>
          <ac:spMkLst>
            <pc:docMk/>
            <pc:sldMk cId="1263312216" sldId="2076136454"/>
            <ac:spMk id="2" creationId="{D32FBBF4-014E-4415-8B28-BEE8065C927D}"/>
          </ac:spMkLst>
        </pc:spChg>
      </pc:sldChg>
      <pc:sldChg chg="modSp add ord">
        <pc:chgData name="Manuela Pichler" userId="07a841c1-49c8-4352-a8c3-3a0d96cf9a08" providerId="ADAL" clId="{8C542BAC-50C6-4E48-8856-9C37FE9DF88F}" dt="2019-10-08T15:53:56.464" v="99" actId="404"/>
        <pc:sldMkLst>
          <pc:docMk/>
          <pc:sldMk cId="1790459841" sldId="2076136455"/>
        </pc:sldMkLst>
        <pc:spChg chg="mod">
          <ac:chgData name="Manuela Pichler" userId="07a841c1-49c8-4352-a8c3-3a0d96cf9a08" providerId="ADAL" clId="{8C542BAC-50C6-4E48-8856-9C37FE9DF88F}" dt="2019-10-08T15:53:56.464" v="99" actId="404"/>
          <ac:spMkLst>
            <pc:docMk/>
            <pc:sldMk cId="1790459841" sldId="2076136455"/>
            <ac:spMk id="2" creationId="{D32FBBF4-014E-4415-8B28-BEE8065C927D}"/>
          </ac:spMkLst>
        </pc:spChg>
      </pc:sldChg>
      <pc:sldChg chg="add ord">
        <pc:chgData name="Manuela Pichler" userId="07a841c1-49c8-4352-a8c3-3a0d96cf9a08" providerId="ADAL" clId="{8C542BAC-50C6-4E48-8856-9C37FE9DF88F}" dt="2019-10-08T15:53:23.877" v="91"/>
        <pc:sldMkLst>
          <pc:docMk/>
          <pc:sldMk cId="4094586572" sldId="2076136525"/>
        </pc:sldMkLst>
      </pc:sldChg>
      <pc:sldChg chg="add mod setBg modShow addCm modCm">
        <pc:chgData name="Manuela Pichler" userId="07a841c1-49c8-4352-a8c3-3a0d96cf9a08" providerId="ADAL" clId="{8C542BAC-50C6-4E48-8856-9C37FE9DF88F}" dt="2019-10-09T09:40:43.753" v="141" actId="2056"/>
        <pc:sldMkLst>
          <pc:docMk/>
          <pc:sldMk cId="1114168887" sldId="2076136526"/>
        </pc:sldMkLst>
      </pc:sldChg>
      <pc:sldMasterChg chg="addSldLayout delSldLayout">
        <pc:chgData name="Manuela Pichler" userId="07a841c1-49c8-4352-a8c3-3a0d96cf9a08" providerId="ADAL" clId="{8C542BAC-50C6-4E48-8856-9C37FE9DF88F}" dt="2019-10-08T15:20:01.142" v="14" actId="47"/>
        <pc:sldMasterMkLst>
          <pc:docMk/>
          <pc:sldMasterMk cId="2644651193" sldId="2147483744"/>
        </pc:sldMasterMkLst>
      </pc:sldMasterChg>
    </pc:docChg>
  </pc:docChgLst>
  <pc:docChgLst>
    <pc:chgData name="Manuela Pichler" userId="07a841c1-49c8-4352-a8c3-3a0d96cf9a08" providerId="ADAL" clId="{1EAA7B45-6CE7-4967-938F-7B0C880126B8}"/>
    <pc:docChg chg="modSld">
      <pc:chgData name="Manuela Pichler" userId="07a841c1-49c8-4352-a8c3-3a0d96cf9a08" providerId="ADAL" clId="{1EAA7B45-6CE7-4967-938F-7B0C880126B8}" dt="2020-02-28T09:16:09.423" v="0" actId="729"/>
      <pc:docMkLst>
        <pc:docMk/>
      </pc:docMkLst>
      <pc:sldChg chg="mod modShow">
        <pc:chgData name="Manuela Pichler" userId="07a841c1-49c8-4352-a8c3-3a0d96cf9a08" providerId="ADAL" clId="{1EAA7B45-6CE7-4967-938F-7B0C880126B8}" dt="2020-02-28T09:16:09.423" v="0" actId="729"/>
        <pc:sldMkLst>
          <pc:docMk/>
          <pc:sldMk cId="1028096835" sldId="329"/>
        </pc:sldMkLst>
      </pc:sldChg>
      <pc:sldChg chg="mod modShow">
        <pc:chgData name="Manuela Pichler" userId="07a841c1-49c8-4352-a8c3-3a0d96cf9a08" providerId="ADAL" clId="{1EAA7B45-6CE7-4967-938F-7B0C880126B8}" dt="2020-02-28T09:16:09.423" v="0" actId="729"/>
        <pc:sldMkLst>
          <pc:docMk/>
          <pc:sldMk cId="606940257" sldId="423"/>
        </pc:sldMkLst>
      </pc:sldChg>
    </pc:docChg>
  </pc:docChgLst>
  <pc:docChgLst>
    <pc:chgData name="Pratap Ladhani" userId="3d4da799-6a66-4f70-9057-ada103025953" providerId="ADAL" clId="{C0067892-AD8B-4BF8-99B8-CBE84856DD84}"/>
    <pc:docChg chg="modSld">
      <pc:chgData name="Pratap Ladhani" userId="3d4da799-6a66-4f70-9057-ada103025953" providerId="ADAL" clId="{C0067892-AD8B-4BF8-99B8-CBE84856DD84}" dt="2019-12-17T23:52:41.509" v="7" actId="20577"/>
      <pc:docMkLst>
        <pc:docMk/>
      </pc:docMkLst>
      <pc:sldChg chg="modNotesTx">
        <pc:chgData name="Pratap Ladhani" userId="3d4da799-6a66-4f70-9057-ada103025953" providerId="ADAL" clId="{C0067892-AD8B-4BF8-99B8-CBE84856DD84}" dt="2019-12-17T23:52:41.509" v="7" actId="20577"/>
        <pc:sldMkLst>
          <pc:docMk/>
          <pc:sldMk cId="81794600" sldId="2076136444"/>
        </pc:sldMkLst>
      </pc:sldChg>
    </pc:docChg>
  </pc:docChgLst>
  <pc:docChgLst>
    <pc:chgData name="Manuela Pichler" userId="07a841c1-49c8-4352-a8c3-3a0d96cf9a08" providerId="ADAL" clId="{9974FD44-66C4-4F61-8406-F1193065692B}"/>
    <pc:docChg chg="undo custSel addSld delSld modSld sldOrd modMainMaster modSection">
      <pc:chgData name="Manuela Pichler" userId="07a841c1-49c8-4352-a8c3-3a0d96cf9a08" providerId="ADAL" clId="{9974FD44-66C4-4F61-8406-F1193065692B}" dt="2020-01-29T11:59:42.156" v="93"/>
      <pc:docMkLst>
        <pc:docMk/>
      </pc:docMkLst>
      <pc:sldChg chg="modSp mod">
        <pc:chgData name="Manuela Pichler" userId="07a841c1-49c8-4352-a8c3-3a0d96cf9a08" providerId="ADAL" clId="{9974FD44-66C4-4F61-8406-F1193065692B}" dt="2020-01-29T11:12:22.518" v="31" actId="20577"/>
        <pc:sldMkLst>
          <pc:docMk/>
          <pc:sldMk cId="2796796935" sldId="260"/>
        </pc:sldMkLst>
        <pc:spChg chg="mod">
          <ac:chgData name="Manuela Pichler" userId="07a841c1-49c8-4352-a8c3-3a0d96cf9a08" providerId="ADAL" clId="{9974FD44-66C4-4F61-8406-F1193065692B}" dt="2020-01-29T11:12:22.518" v="31" actId="20577"/>
          <ac:spMkLst>
            <pc:docMk/>
            <pc:sldMk cId="2796796935" sldId="260"/>
            <ac:spMk id="20" creationId="{B1941FE7-B9EE-4D7F-AF79-84D6AFB4BD05}"/>
          </ac:spMkLst>
        </pc:spChg>
      </pc:sldChg>
      <pc:sldChg chg="del">
        <pc:chgData name="Manuela Pichler" userId="07a841c1-49c8-4352-a8c3-3a0d96cf9a08" providerId="ADAL" clId="{9974FD44-66C4-4F61-8406-F1193065692B}" dt="2020-01-29T11:11:37.212" v="0" actId="47"/>
        <pc:sldMkLst>
          <pc:docMk/>
          <pc:sldMk cId="1549337867" sldId="276"/>
        </pc:sldMkLst>
      </pc:sldChg>
      <pc:sldChg chg="del">
        <pc:chgData name="Manuela Pichler" userId="07a841c1-49c8-4352-a8c3-3a0d96cf9a08" providerId="ADAL" clId="{9974FD44-66C4-4F61-8406-F1193065692B}" dt="2020-01-29T11:16:00.896" v="45" actId="47"/>
        <pc:sldMkLst>
          <pc:docMk/>
          <pc:sldMk cId="1834007649" sldId="285"/>
        </pc:sldMkLst>
      </pc:sldChg>
      <pc:sldChg chg="addSp modSp add mod">
        <pc:chgData name="Manuela Pichler" userId="07a841c1-49c8-4352-a8c3-3a0d96cf9a08" providerId="ADAL" clId="{9974FD44-66C4-4F61-8406-F1193065692B}" dt="2020-01-29T11:12:08.834" v="7" actId="14100"/>
        <pc:sldMkLst>
          <pc:docMk/>
          <pc:sldMk cId="1028096835" sldId="329"/>
        </pc:sldMkLst>
        <pc:spChg chg="add mod">
          <ac:chgData name="Manuela Pichler" userId="07a841c1-49c8-4352-a8c3-3a0d96cf9a08" providerId="ADAL" clId="{9974FD44-66C4-4F61-8406-F1193065692B}" dt="2020-01-29T11:12:08.834" v="7" actId="14100"/>
          <ac:spMkLst>
            <pc:docMk/>
            <pc:sldMk cId="1028096835" sldId="329"/>
            <ac:spMk id="7" creationId="{9FB64139-4DA9-4B98-8A7C-8BAD2A4C8C0D}"/>
          </ac:spMkLst>
        </pc:spChg>
      </pc:sldChg>
      <pc:sldChg chg="addSp modSp add mod">
        <pc:chgData name="Manuela Pichler" userId="07a841c1-49c8-4352-a8c3-3a0d96cf9a08" providerId="ADAL" clId="{9974FD44-66C4-4F61-8406-F1193065692B}" dt="2020-01-29T11:12:00.500" v="4" actId="208"/>
        <pc:sldMkLst>
          <pc:docMk/>
          <pc:sldMk cId="606940257" sldId="423"/>
        </pc:sldMkLst>
        <pc:spChg chg="add mod">
          <ac:chgData name="Manuela Pichler" userId="07a841c1-49c8-4352-a8c3-3a0d96cf9a08" providerId="ADAL" clId="{9974FD44-66C4-4F61-8406-F1193065692B}" dt="2020-01-29T11:12:00.500" v="4" actId="208"/>
          <ac:spMkLst>
            <pc:docMk/>
            <pc:sldMk cId="606940257" sldId="423"/>
            <ac:spMk id="2" creationId="{B13BC75C-57B6-47EB-9E96-1D8815FAF681}"/>
          </ac:spMkLst>
        </pc:spChg>
      </pc:sldChg>
      <pc:sldChg chg="del">
        <pc:chgData name="Manuela Pichler" userId="07a841c1-49c8-4352-a8c3-3a0d96cf9a08" providerId="ADAL" clId="{9974FD44-66C4-4F61-8406-F1193065692B}" dt="2020-01-29T11:18:39.210" v="61" actId="47"/>
        <pc:sldMkLst>
          <pc:docMk/>
          <pc:sldMk cId="4018248340" sldId="709"/>
        </pc:sldMkLst>
      </pc:sldChg>
      <pc:sldChg chg="add ord">
        <pc:chgData name="Manuela Pichler" userId="07a841c1-49c8-4352-a8c3-3a0d96cf9a08" providerId="ADAL" clId="{9974FD44-66C4-4F61-8406-F1193065692B}" dt="2020-01-29T11:16:18.940" v="53"/>
        <pc:sldMkLst>
          <pc:docMk/>
          <pc:sldMk cId="600643286" sldId="1609"/>
        </pc:sldMkLst>
      </pc:sldChg>
      <pc:sldChg chg="add">
        <pc:chgData name="Manuela Pichler" userId="07a841c1-49c8-4352-a8c3-3a0d96cf9a08" providerId="ADAL" clId="{9974FD44-66C4-4F61-8406-F1193065692B}" dt="2020-01-29T11:18:41.333" v="62"/>
        <pc:sldMkLst>
          <pc:docMk/>
          <pc:sldMk cId="3182226437" sldId="1615"/>
        </pc:sldMkLst>
      </pc:sldChg>
      <pc:sldChg chg="add">
        <pc:chgData name="Manuela Pichler" userId="07a841c1-49c8-4352-a8c3-3a0d96cf9a08" providerId="ADAL" clId="{9974FD44-66C4-4F61-8406-F1193065692B}" dt="2020-01-29T11:13:43.721" v="37"/>
        <pc:sldMkLst>
          <pc:docMk/>
          <pc:sldMk cId="3008713261" sldId="1617"/>
        </pc:sldMkLst>
      </pc:sldChg>
      <pc:sldChg chg="add">
        <pc:chgData name="Manuela Pichler" userId="07a841c1-49c8-4352-a8c3-3a0d96cf9a08" providerId="ADAL" clId="{9974FD44-66C4-4F61-8406-F1193065692B}" dt="2020-01-29T11:15:56.771" v="44"/>
        <pc:sldMkLst>
          <pc:docMk/>
          <pc:sldMk cId="202220325" sldId="1618"/>
        </pc:sldMkLst>
      </pc:sldChg>
      <pc:sldChg chg="add">
        <pc:chgData name="Manuela Pichler" userId="07a841c1-49c8-4352-a8c3-3a0d96cf9a08" providerId="ADAL" clId="{9974FD44-66C4-4F61-8406-F1193065692B}" dt="2020-01-29T11:15:16.180" v="42"/>
        <pc:sldMkLst>
          <pc:docMk/>
          <pc:sldMk cId="3953323326" sldId="1619"/>
        </pc:sldMkLst>
      </pc:sldChg>
      <pc:sldChg chg="add">
        <pc:chgData name="Manuela Pichler" userId="07a841c1-49c8-4352-a8c3-3a0d96cf9a08" providerId="ADAL" clId="{9974FD44-66C4-4F61-8406-F1193065692B}" dt="2020-01-29T11:15:56.771" v="44"/>
        <pc:sldMkLst>
          <pc:docMk/>
          <pc:sldMk cId="1931372935" sldId="1620"/>
        </pc:sldMkLst>
      </pc:sldChg>
      <pc:sldChg chg="add">
        <pc:chgData name="Manuela Pichler" userId="07a841c1-49c8-4352-a8c3-3a0d96cf9a08" providerId="ADAL" clId="{9974FD44-66C4-4F61-8406-F1193065692B}" dt="2020-01-29T11:13:43.721" v="37"/>
        <pc:sldMkLst>
          <pc:docMk/>
          <pc:sldMk cId="247361136" sldId="1626"/>
        </pc:sldMkLst>
      </pc:sldChg>
      <pc:sldChg chg="mod modShow">
        <pc:chgData name="Manuela Pichler" userId="07a841c1-49c8-4352-a8c3-3a0d96cf9a08" providerId="ADAL" clId="{9974FD44-66C4-4F61-8406-F1193065692B}" dt="2020-01-29T11:22:39.076" v="72" actId="729"/>
        <pc:sldMkLst>
          <pc:docMk/>
          <pc:sldMk cId="1509565655" sldId="2467"/>
        </pc:sldMkLst>
      </pc:sldChg>
      <pc:sldChg chg="ord">
        <pc:chgData name="Manuela Pichler" userId="07a841c1-49c8-4352-a8c3-3a0d96cf9a08" providerId="ADAL" clId="{9974FD44-66C4-4F61-8406-F1193065692B}" dt="2020-01-29T11:16:16.156" v="51"/>
        <pc:sldMkLst>
          <pc:docMk/>
          <pc:sldMk cId="1096705017" sldId="10341"/>
        </pc:sldMkLst>
      </pc:sldChg>
      <pc:sldChg chg="del">
        <pc:chgData name="Manuela Pichler" userId="07a841c1-49c8-4352-a8c3-3a0d96cf9a08" providerId="ADAL" clId="{9974FD44-66C4-4F61-8406-F1193065692B}" dt="2020-01-29T11:16:12.611" v="49" actId="47"/>
        <pc:sldMkLst>
          <pc:docMk/>
          <pc:sldMk cId="4139367970" sldId="10342"/>
        </pc:sldMkLst>
      </pc:sldChg>
      <pc:sldChg chg="del mod modShow">
        <pc:chgData name="Manuela Pichler" userId="07a841c1-49c8-4352-a8c3-3a0d96cf9a08" providerId="ADAL" clId="{9974FD44-66C4-4F61-8406-F1193065692B}" dt="2020-01-29T11:16:57.324" v="55" actId="47"/>
        <pc:sldMkLst>
          <pc:docMk/>
          <pc:sldMk cId="2300666024" sldId="10356"/>
        </pc:sldMkLst>
      </pc:sldChg>
      <pc:sldChg chg="mod modShow">
        <pc:chgData name="Manuela Pichler" userId="07a841c1-49c8-4352-a8c3-3a0d96cf9a08" providerId="ADAL" clId="{9974FD44-66C4-4F61-8406-F1193065692B}" dt="2020-01-29T11:14:23.912" v="38" actId="729"/>
        <pc:sldMkLst>
          <pc:docMk/>
          <pc:sldMk cId="1664111615" sldId="10359"/>
        </pc:sldMkLst>
      </pc:sldChg>
      <pc:sldChg chg="del">
        <pc:chgData name="Manuela Pichler" userId="07a841c1-49c8-4352-a8c3-3a0d96cf9a08" providerId="ADAL" clId="{9974FD44-66C4-4F61-8406-F1193065692B}" dt="2020-01-29T11:15:20.814" v="43" actId="47"/>
        <pc:sldMkLst>
          <pc:docMk/>
          <pc:sldMk cId="1536371381" sldId="10368"/>
        </pc:sldMkLst>
      </pc:sldChg>
      <pc:sldChg chg="del">
        <pc:chgData name="Manuela Pichler" userId="07a841c1-49c8-4352-a8c3-3a0d96cf9a08" providerId="ADAL" clId="{9974FD44-66C4-4F61-8406-F1193065692B}" dt="2020-01-29T11:15:20.814" v="43" actId="47"/>
        <pc:sldMkLst>
          <pc:docMk/>
          <pc:sldMk cId="2567372822" sldId="10370"/>
        </pc:sldMkLst>
      </pc:sldChg>
      <pc:sldChg chg="del">
        <pc:chgData name="Manuela Pichler" userId="07a841c1-49c8-4352-a8c3-3a0d96cf9a08" providerId="ADAL" clId="{9974FD44-66C4-4F61-8406-F1193065692B}" dt="2020-01-29T11:15:20.814" v="43" actId="47"/>
        <pc:sldMkLst>
          <pc:docMk/>
          <pc:sldMk cId="3193056738" sldId="10371"/>
        </pc:sldMkLst>
      </pc:sldChg>
      <pc:sldChg chg="del">
        <pc:chgData name="Manuela Pichler" userId="07a841c1-49c8-4352-a8c3-3a0d96cf9a08" providerId="ADAL" clId="{9974FD44-66C4-4F61-8406-F1193065692B}" dt="2020-01-29T11:20:34.780" v="66" actId="47"/>
        <pc:sldMkLst>
          <pc:docMk/>
          <pc:sldMk cId="2383105058" sldId="10394"/>
        </pc:sldMkLst>
      </pc:sldChg>
      <pc:sldChg chg="del">
        <pc:chgData name="Manuela Pichler" userId="07a841c1-49c8-4352-a8c3-3a0d96cf9a08" providerId="ADAL" clId="{9974FD44-66C4-4F61-8406-F1193065692B}" dt="2020-01-29T11:13:42.043" v="36" actId="47"/>
        <pc:sldMkLst>
          <pc:docMk/>
          <pc:sldMk cId="2776419609" sldId="11157"/>
        </pc:sldMkLst>
      </pc:sldChg>
      <pc:sldChg chg="del">
        <pc:chgData name="Manuela Pichler" userId="07a841c1-49c8-4352-a8c3-3a0d96cf9a08" providerId="ADAL" clId="{9974FD44-66C4-4F61-8406-F1193065692B}" dt="2020-01-29T11:15:07.524" v="41" actId="47"/>
        <pc:sldMkLst>
          <pc:docMk/>
          <pc:sldMk cId="2617827122" sldId="11158"/>
        </pc:sldMkLst>
      </pc:sldChg>
      <pc:sldChg chg="del">
        <pc:chgData name="Manuela Pichler" userId="07a841c1-49c8-4352-a8c3-3a0d96cf9a08" providerId="ADAL" clId="{9974FD44-66C4-4F61-8406-F1193065692B}" dt="2020-01-29T11:16:00.896" v="45" actId="47"/>
        <pc:sldMkLst>
          <pc:docMk/>
          <pc:sldMk cId="4236643448" sldId="2076136430"/>
        </pc:sldMkLst>
      </pc:sldChg>
      <pc:sldChg chg="modSp mod">
        <pc:chgData name="Manuela Pichler" userId="07a841c1-49c8-4352-a8c3-3a0d96cf9a08" providerId="ADAL" clId="{9974FD44-66C4-4F61-8406-F1193065692B}" dt="2020-01-29T11:12:37.951" v="35" actId="20577"/>
        <pc:sldMkLst>
          <pc:docMk/>
          <pc:sldMk cId="1495987071" sldId="2076136433"/>
        </pc:sldMkLst>
        <pc:spChg chg="mod">
          <ac:chgData name="Manuela Pichler" userId="07a841c1-49c8-4352-a8c3-3a0d96cf9a08" providerId="ADAL" clId="{9974FD44-66C4-4F61-8406-F1193065692B}" dt="2020-01-29T11:12:37.951" v="35" actId="20577"/>
          <ac:spMkLst>
            <pc:docMk/>
            <pc:sldMk cId="1495987071" sldId="2076136433"/>
            <ac:spMk id="6" creationId="{28D902C9-8AC9-4CB5-AFE3-3DA9CBD915F5}"/>
          </ac:spMkLst>
        </pc:spChg>
        <pc:spChg chg="mod">
          <ac:chgData name="Manuela Pichler" userId="07a841c1-49c8-4352-a8c3-3a0d96cf9a08" providerId="ADAL" clId="{9974FD44-66C4-4F61-8406-F1193065692B}" dt="2020-01-29T11:12:35.187" v="32"/>
          <ac:spMkLst>
            <pc:docMk/>
            <pc:sldMk cId="1495987071" sldId="2076136433"/>
            <ac:spMk id="9" creationId="{42AF9D04-9B3F-4417-8AB9-A5C4CE7327B6}"/>
          </ac:spMkLst>
        </pc:spChg>
      </pc:sldChg>
      <pc:sldChg chg="del">
        <pc:chgData name="Manuela Pichler" userId="07a841c1-49c8-4352-a8c3-3a0d96cf9a08" providerId="ADAL" clId="{9974FD44-66C4-4F61-8406-F1193065692B}" dt="2020-01-29T11:13:42.043" v="36" actId="47"/>
        <pc:sldMkLst>
          <pc:docMk/>
          <pc:sldMk cId="2990651474" sldId="2076136434"/>
        </pc:sldMkLst>
      </pc:sldChg>
      <pc:sldChg chg="del">
        <pc:chgData name="Manuela Pichler" userId="07a841c1-49c8-4352-a8c3-3a0d96cf9a08" providerId="ADAL" clId="{9974FD44-66C4-4F61-8406-F1193065692B}" dt="2020-01-29T11:16:57.324" v="55" actId="47"/>
        <pc:sldMkLst>
          <pc:docMk/>
          <pc:sldMk cId="4289524203" sldId="2076136435"/>
        </pc:sldMkLst>
      </pc:sldChg>
      <pc:sldChg chg="del">
        <pc:chgData name="Manuela Pichler" userId="07a841c1-49c8-4352-a8c3-3a0d96cf9a08" providerId="ADAL" clId="{9974FD44-66C4-4F61-8406-F1193065692B}" dt="2020-01-29T11:16:57.324" v="55" actId="47"/>
        <pc:sldMkLst>
          <pc:docMk/>
          <pc:sldMk cId="2162789239" sldId="2076136436"/>
        </pc:sldMkLst>
      </pc:sldChg>
      <pc:sldChg chg="del">
        <pc:chgData name="Manuela Pichler" userId="07a841c1-49c8-4352-a8c3-3a0d96cf9a08" providerId="ADAL" clId="{9974FD44-66C4-4F61-8406-F1193065692B}" dt="2020-01-29T11:16:00.896" v="45" actId="47"/>
        <pc:sldMkLst>
          <pc:docMk/>
          <pc:sldMk cId="81794600" sldId="2076136444"/>
        </pc:sldMkLst>
      </pc:sldChg>
      <pc:sldChg chg="del">
        <pc:chgData name="Manuela Pichler" userId="07a841c1-49c8-4352-a8c3-3a0d96cf9a08" providerId="ADAL" clId="{9974FD44-66C4-4F61-8406-F1193065692B}" dt="2020-01-29T11:16:10.547" v="48" actId="47"/>
        <pc:sldMkLst>
          <pc:docMk/>
          <pc:sldMk cId="2232600153" sldId="2076136445"/>
        </pc:sldMkLst>
      </pc:sldChg>
      <pc:sldChg chg="del">
        <pc:chgData name="Manuela Pichler" userId="07a841c1-49c8-4352-a8c3-3a0d96cf9a08" providerId="ADAL" clId="{9974FD44-66C4-4F61-8406-F1193065692B}" dt="2020-01-29T11:22:07.623" v="68" actId="47"/>
        <pc:sldMkLst>
          <pc:docMk/>
          <pc:sldMk cId="4094586572" sldId="2076136525"/>
        </pc:sldMkLst>
      </pc:sldChg>
      <pc:sldChg chg="modSp mod">
        <pc:chgData name="Manuela Pichler" userId="07a841c1-49c8-4352-a8c3-3a0d96cf9a08" providerId="ADAL" clId="{9974FD44-66C4-4F61-8406-F1193065692B}" dt="2020-01-29T11:22:10.879" v="71" actId="6549"/>
        <pc:sldMkLst>
          <pc:docMk/>
          <pc:sldMk cId="1972666926" sldId="2076137784"/>
        </pc:sldMkLst>
        <pc:spChg chg="mod">
          <ac:chgData name="Manuela Pichler" userId="07a841c1-49c8-4352-a8c3-3a0d96cf9a08" providerId="ADAL" clId="{9974FD44-66C4-4F61-8406-F1193065692B}" dt="2020-01-29T11:22:10.879" v="71" actId="6549"/>
          <ac:spMkLst>
            <pc:docMk/>
            <pc:sldMk cId="1972666926" sldId="2076137784"/>
            <ac:spMk id="2" creationId="{6FD093B6-5D02-4EF2-90FC-F1C08DB4F626}"/>
          </ac:spMkLst>
        </pc:spChg>
      </pc:sldChg>
      <pc:sldChg chg="add del">
        <pc:chgData name="Manuela Pichler" userId="07a841c1-49c8-4352-a8c3-3a0d96cf9a08" providerId="ADAL" clId="{9974FD44-66C4-4F61-8406-F1193065692B}" dt="2020-01-29T11:18:20.062" v="60"/>
        <pc:sldMkLst>
          <pc:docMk/>
          <pc:sldMk cId="93019980" sldId="2076137867"/>
        </pc:sldMkLst>
      </pc:sldChg>
      <pc:sldChg chg="modSp add del mod">
        <pc:chgData name="Manuela Pichler" userId="07a841c1-49c8-4352-a8c3-3a0d96cf9a08" providerId="ADAL" clId="{9974FD44-66C4-4F61-8406-F1193065692B}" dt="2020-01-29T11:59:42.156" v="93"/>
        <pc:sldMkLst>
          <pc:docMk/>
          <pc:sldMk cId="3543312680" sldId="2076137868"/>
        </pc:sldMkLst>
        <pc:spChg chg="mod">
          <ac:chgData name="Manuela Pichler" userId="07a841c1-49c8-4352-a8c3-3a0d96cf9a08" providerId="ADAL" clId="{9974FD44-66C4-4F61-8406-F1193065692B}" dt="2020-01-29T11:59:42.156" v="93"/>
          <ac:spMkLst>
            <pc:docMk/>
            <pc:sldMk cId="3543312680" sldId="2076137868"/>
            <ac:spMk id="2" creationId="{E7EC8B1F-6289-C24C-9967-E34802AC757F}"/>
          </ac:spMkLst>
        </pc:spChg>
        <pc:spChg chg="mod">
          <ac:chgData name="Manuela Pichler" userId="07a841c1-49c8-4352-a8c3-3a0d96cf9a08" providerId="ADAL" clId="{9974FD44-66C4-4F61-8406-F1193065692B}" dt="2020-01-29T11:56:13.071" v="74" actId="1076"/>
          <ac:spMkLst>
            <pc:docMk/>
            <pc:sldMk cId="3543312680" sldId="2076137868"/>
            <ac:spMk id="7" creationId="{187D0945-1A96-6644-8AB0-35A8E493A4BE}"/>
          </ac:spMkLst>
        </pc:spChg>
      </pc:sldChg>
      <pc:sldChg chg="modSp add del mod">
        <pc:chgData name="Manuela Pichler" userId="07a841c1-49c8-4352-a8c3-3a0d96cf9a08" providerId="ADAL" clId="{9974FD44-66C4-4F61-8406-F1193065692B}" dt="2020-01-29T11:59:40.946" v="90" actId="1076"/>
        <pc:sldMkLst>
          <pc:docMk/>
          <pc:sldMk cId="1777779370" sldId="2076137869"/>
        </pc:sldMkLst>
        <pc:spChg chg="mod">
          <ac:chgData name="Manuela Pichler" userId="07a841c1-49c8-4352-a8c3-3a0d96cf9a08" providerId="ADAL" clId="{9974FD44-66C4-4F61-8406-F1193065692B}" dt="2020-01-29T11:59:40.946" v="90" actId="1076"/>
          <ac:spMkLst>
            <pc:docMk/>
            <pc:sldMk cId="1777779370" sldId="2076137869"/>
            <ac:spMk id="2" creationId="{E7EC8B1F-6289-C24C-9967-E34802AC757F}"/>
          </ac:spMkLst>
        </pc:spChg>
      </pc:sldChg>
      <pc:sldChg chg="add ord">
        <pc:chgData name="Manuela Pichler" userId="07a841c1-49c8-4352-a8c3-3a0d96cf9a08" providerId="ADAL" clId="{9974FD44-66C4-4F61-8406-F1193065692B}" dt="2020-01-29T11:14:50.370" v="40"/>
        <pc:sldMkLst>
          <pc:docMk/>
          <pc:sldMk cId="2912607834" sldId="2076137875"/>
        </pc:sldMkLst>
      </pc:sldChg>
      <pc:sldChg chg="add">
        <pc:chgData name="Manuela Pichler" userId="07a841c1-49c8-4352-a8c3-3a0d96cf9a08" providerId="ADAL" clId="{9974FD44-66C4-4F61-8406-F1193065692B}" dt="2020-01-29T11:15:56.771" v="44"/>
        <pc:sldMkLst>
          <pc:docMk/>
          <pc:sldMk cId="855816101" sldId="2076137876"/>
        </pc:sldMkLst>
      </pc:sldChg>
      <pc:sldChg chg="add">
        <pc:chgData name="Manuela Pichler" userId="07a841c1-49c8-4352-a8c3-3a0d96cf9a08" providerId="ADAL" clId="{9974FD44-66C4-4F61-8406-F1193065692B}" dt="2020-01-29T11:17:12.871" v="57"/>
        <pc:sldMkLst>
          <pc:docMk/>
          <pc:sldMk cId="2162861811" sldId="2076137877"/>
        </pc:sldMkLst>
      </pc:sldChg>
      <pc:sldChg chg="add">
        <pc:chgData name="Manuela Pichler" userId="07a841c1-49c8-4352-a8c3-3a0d96cf9a08" providerId="ADAL" clId="{9974FD44-66C4-4F61-8406-F1193065692B}" dt="2020-01-29T11:15:56.771" v="44"/>
        <pc:sldMkLst>
          <pc:docMk/>
          <pc:sldMk cId="2297110349" sldId="2076137879"/>
        </pc:sldMkLst>
      </pc:sldChg>
      <pc:sldChg chg="add">
        <pc:chgData name="Manuela Pichler" userId="07a841c1-49c8-4352-a8c3-3a0d96cf9a08" providerId="ADAL" clId="{9974FD44-66C4-4F61-8406-F1193065692B}" dt="2020-01-29T11:16:59.896" v="56"/>
        <pc:sldMkLst>
          <pc:docMk/>
          <pc:sldMk cId="3964158413" sldId="2076137880"/>
        </pc:sldMkLst>
      </pc:sldChg>
      <pc:sldChg chg="add">
        <pc:chgData name="Manuela Pichler" userId="07a841c1-49c8-4352-a8c3-3a0d96cf9a08" providerId="ADAL" clId="{9974FD44-66C4-4F61-8406-F1193065692B}" dt="2020-01-29T11:16:59.896" v="56"/>
        <pc:sldMkLst>
          <pc:docMk/>
          <pc:sldMk cId="4085786575" sldId="2076137881"/>
        </pc:sldMkLst>
      </pc:sldChg>
      <pc:sldChg chg="add">
        <pc:chgData name="Manuela Pichler" userId="07a841c1-49c8-4352-a8c3-3a0d96cf9a08" providerId="ADAL" clId="{9974FD44-66C4-4F61-8406-F1193065692B}" dt="2020-01-29T11:22:05.648" v="67"/>
        <pc:sldMkLst>
          <pc:docMk/>
          <pc:sldMk cId="4150057531" sldId="2076137882"/>
        </pc:sldMkLst>
      </pc:sldChg>
      <pc:sldMasterChg chg="delSldLayout">
        <pc:chgData name="Manuela Pichler" userId="07a841c1-49c8-4352-a8c3-3a0d96cf9a08" providerId="ADAL" clId="{9974FD44-66C4-4F61-8406-F1193065692B}" dt="2020-01-29T11:22:07.623" v="68" actId="47"/>
        <pc:sldMasterMkLst>
          <pc:docMk/>
          <pc:sldMasterMk cId="2644651193" sldId="2147483744"/>
        </pc:sldMasterMkLst>
        <pc:sldLayoutChg chg="del">
          <pc:chgData name="Manuela Pichler" userId="07a841c1-49c8-4352-a8c3-3a0d96cf9a08" providerId="ADAL" clId="{9974FD44-66C4-4F61-8406-F1193065692B}" dt="2020-01-29T11:16:00.896" v="45" actId="47"/>
          <pc:sldLayoutMkLst>
            <pc:docMk/>
            <pc:sldMasterMk cId="2644651193" sldId="2147483744"/>
            <pc:sldLayoutMk cId="2571524383" sldId="2147483879"/>
          </pc:sldLayoutMkLst>
        </pc:sldLayoutChg>
        <pc:sldLayoutChg chg="del">
          <pc:chgData name="Manuela Pichler" userId="07a841c1-49c8-4352-a8c3-3a0d96cf9a08" providerId="ADAL" clId="{9974FD44-66C4-4F61-8406-F1193065692B}" dt="2020-01-29T11:15:07.524" v="41" actId="47"/>
          <pc:sldLayoutMkLst>
            <pc:docMk/>
            <pc:sldMasterMk cId="2644651193" sldId="2147483744"/>
            <pc:sldLayoutMk cId="2536498191" sldId="2147483987"/>
          </pc:sldLayoutMkLst>
        </pc:sldLayoutChg>
        <pc:sldLayoutChg chg="del">
          <pc:chgData name="Manuela Pichler" userId="07a841c1-49c8-4352-a8c3-3a0d96cf9a08" providerId="ADAL" clId="{9974FD44-66C4-4F61-8406-F1193065692B}" dt="2020-01-29T11:16:00.896" v="45" actId="47"/>
          <pc:sldLayoutMkLst>
            <pc:docMk/>
            <pc:sldMasterMk cId="2644651193" sldId="2147483744"/>
            <pc:sldLayoutMk cId="775106274" sldId="2147483989"/>
          </pc:sldLayoutMkLst>
        </pc:sldLayoutChg>
        <pc:sldLayoutChg chg="del">
          <pc:chgData name="Manuela Pichler" userId="07a841c1-49c8-4352-a8c3-3a0d96cf9a08" providerId="ADAL" clId="{9974FD44-66C4-4F61-8406-F1193065692B}" dt="2020-01-29T11:16:10.547" v="48" actId="47"/>
          <pc:sldLayoutMkLst>
            <pc:docMk/>
            <pc:sldMasterMk cId="2644651193" sldId="2147483744"/>
            <pc:sldLayoutMk cId="3624774946" sldId="2147483990"/>
          </pc:sldLayoutMkLst>
        </pc:sldLayoutChg>
        <pc:sldLayoutChg chg="del">
          <pc:chgData name="Manuela Pichler" userId="07a841c1-49c8-4352-a8c3-3a0d96cf9a08" providerId="ADAL" clId="{9974FD44-66C4-4F61-8406-F1193065692B}" dt="2020-01-29T11:22:07.623" v="68" actId="47"/>
          <pc:sldLayoutMkLst>
            <pc:docMk/>
            <pc:sldMasterMk cId="2644651193" sldId="2147483744"/>
            <pc:sldLayoutMk cId="1547412724" sldId="2147483991"/>
          </pc:sldLayoutMkLst>
        </pc:sldLayoutChg>
        <pc:sldLayoutChg chg="del">
          <pc:chgData name="Manuela Pichler" userId="07a841c1-49c8-4352-a8c3-3a0d96cf9a08" providerId="ADAL" clId="{9974FD44-66C4-4F61-8406-F1193065692B}" dt="2020-01-29T11:11:37.212" v="0" actId="47"/>
          <pc:sldLayoutMkLst>
            <pc:docMk/>
            <pc:sldMasterMk cId="2644651193" sldId="2147483744"/>
            <pc:sldLayoutMk cId="3788266843" sldId="2147483997"/>
          </pc:sldLayoutMkLst>
        </pc:sldLayoutChg>
      </pc:sldMasterChg>
      <pc:sldMasterChg chg="modSldLayout">
        <pc:chgData name="Manuela Pichler" userId="07a841c1-49c8-4352-a8c3-3a0d96cf9a08" providerId="ADAL" clId="{9974FD44-66C4-4F61-8406-F1193065692B}" dt="2020-01-29T11:59:31.079" v="84" actId="18331"/>
        <pc:sldMasterMkLst>
          <pc:docMk/>
          <pc:sldMasterMk cId="1309625291" sldId="2147483962"/>
        </pc:sldMasterMkLst>
        <pc:sldLayoutChg chg="setBg">
          <pc:chgData name="Manuela Pichler" userId="07a841c1-49c8-4352-a8c3-3a0d96cf9a08" providerId="ADAL" clId="{9974FD44-66C4-4F61-8406-F1193065692B}" dt="2020-01-29T11:59:31.079" v="84" actId="18331"/>
          <pc:sldLayoutMkLst>
            <pc:docMk/>
            <pc:sldMasterMk cId="1309625291" sldId="2147483962"/>
            <pc:sldLayoutMk cId="2797555994" sldId="2147483972"/>
          </pc:sldLayoutMkLst>
        </pc:sldLayoutChg>
      </pc:sldMasterChg>
    </pc:docChg>
  </pc:docChgLst>
  <pc:docChgLst>
    <pc:chgData name="Manuela Pichler" userId="07a841c1-49c8-4352-a8c3-3a0d96cf9a08" providerId="ADAL" clId="{99A247F8-4815-41AC-908E-4476590C5C35}"/>
    <pc:docChg chg="undo custSel addSld delSld modSld modSection">
      <pc:chgData name="Manuela Pichler" userId="07a841c1-49c8-4352-a8c3-3a0d96cf9a08" providerId="ADAL" clId="{99A247F8-4815-41AC-908E-4476590C5C35}" dt="2019-10-22T18:52:22.661" v="263" actId="2056"/>
      <pc:docMkLst>
        <pc:docMk/>
      </pc:docMkLst>
      <pc:sldChg chg="add">
        <pc:chgData name="Manuela Pichler" userId="07a841c1-49c8-4352-a8c3-3a0d96cf9a08" providerId="ADAL" clId="{99A247F8-4815-41AC-908E-4476590C5C35}" dt="2019-10-22T16:05:47.599" v="30"/>
        <pc:sldMkLst>
          <pc:docMk/>
          <pc:sldMk cId="1549337867" sldId="276"/>
        </pc:sldMkLst>
      </pc:sldChg>
      <pc:sldChg chg="delCm">
        <pc:chgData name="Manuela Pichler" userId="07a841c1-49c8-4352-a8c3-3a0d96cf9a08" providerId="ADAL" clId="{99A247F8-4815-41AC-908E-4476590C5C35}" dt="2019-10-22T16:28:47.892" v="166" actId="1592"/>
        <pc:sldMkLst>
          <pc:docMk/>
          <pc:sldMk cId="2138284134" sldId="10348"/>
        </pc:sldMkLst>
      </pc:sldChg>
      <pc:sldChg chg="addSp delSp modSp addCm delCm modCm">
        <pc:chgData name="Manuela Pichler" userId="07a841c1-49c8-4352-a8c3-3a0d96cf9a08" providerId="ADAL" clId="{99A247F8-4815-41AC-908E-4476590C5C35}" dt="2019-10-22T16:22:07.872" v="156" actId="1592"/>
        <pc:sldMkLst>
          <pc:docMk/>
          <pc:sldMk cId="2567372822" sldId="10370"/>
        </pc:sldMkLst>
        <pc:spChg chg="mod">
          <ac:chgData name="Manuela Pichler" userId="07a841c1-49c8-4352-a8c3-3a0d96cf9a08" providerId="ADAL" clId="{99A247F8-4815-41AC-908E-4476590C5C35}" dt="2019-10-22T16:17:22.966" v="132" actId="20577"/>
          <ac:spMkLst>
            <pc:docMk/>
            <pc:sldMk cId="2567372822" sldId="10370"/>
            <ac:spMk id="8" creationId="{C59A5821-0774-4945-8C15-07984AC2DC4F}"/>
          </ac:spMkLst>
        </pc:spChg>
        <pc:picChg chg="del">
          <ac:chgData name="Manuela Pichler" userId="07a841c1-49c8-4352-a8c3-3a0d96cf9a08" providerId="ADAL" clId="{99A247F8-4815-41AC-908E-4476590C5C35}" dt="2019-10-22T16:16:37.344" v="95" actId="478"/>
          <ac:picMkLst>
            <pc:docMk/>
            <pc:sldMk cId="2567372822" sldId="10370"/>
            <ac:picMk id="3" creationId="{68B23526-8053-47A4-8EF8-8BFF59CA840B}"/>
          </ac:picMkLst>
        </pc:picChg>
        <pc:picChg chg="add mod">
          <ac:chgData name="Manuela Pichler" userId="07a841c1-49c8-4352-a8c3-3a0d96cf9a08" providerId="ADAL" clId="{99A247F8-4815-41AC-908E-4476590C5C35}" dt="2019-10-22T16:17:51.542" v="138" actId="1076"/>
          <ac:picMkLst>
            <pc:docMk/>
            <pc:sldMk cId="2567372822" sldId="10370"/>
            <ac:picMk id="4" creationId="{B3B44F4F-7572-4074-86E1-BF79A91C9EC6}"/>
          </ac:picMkLst>
        </pc:picChg>
        <pc:picChg chg="del mod">
          <ac:chgData name="Manuela Pichler" userId="07a841c1-49c8-4352-a8c3-3a0d96cf9a08" providerId="ADAL" clId="{99A247F8-4815-41AC-908E-4476590C5C35}" dt="2019-10-22T16:17:24.714" v="133" actId="478"/>
          <ac:picMkLst>
            <pc:docMk/>
            <pc:sldMk cId="2567372822" sldId="10370"/>
            <ac:picMk id="5" creationId="{39021270-F03B-4E78-9DF9-1D4CC53B0986}"/>
          </ac:picMkLst>
        </pc:picChg>
        <pc:picChg chg="add mod">
          <ac:chgData name="Manuela Pichler" userId="07a841c1-49c8-4352-a8c3-3a0d96cf9a08" providerId="ADAL" clId="{99A247F8-4815-41AC-908E-4476590C5C35}" dt="2019-10-22T16:18:11.701" v="143" actId="1076"/>
          <ac:picMkLst>
            <pc:docMk/>
            <pc:sldMk cId="2567372822" sldId="10370"/>
            <ac:picMk id="6" creationId="{DC262F12-71B8-48AC-8573-E9223D432784}"/>
          </ac:picMkLst>
        </pc:picChg>
      </pc:sldChg>
      <pc:sldChg chg="modSp">
        <pc:chgData name="Manuela Pichler" userId="07a841c1-49c8-4352-a8c3-3a0d96cf9a08" providerId="ADAL" clId="{99A247F8-4815-41AC-908E-4476590C5C35}" dt="2019-10-22T16:22:29.439" v="157"/>
        <pc:sldMkLst>
          <pc:docMk/>
          <pc:sldMk cId="3193056738" sldId="10371"/>
        </pc:sldMkLst>
        <pc:spChg chg="mod">
          <ac:chgData name="Manuela Pichler" userId="07a841c1-49c8-4352-a8c3-3a0d96cf9a08" providerId="ADAL" clId="{99A247F8-4815-41AC-908E-4476590C5C35}" dt="2019-10-22T16:22:29.439" v="157"/>
          <ac:spMkLst>
            <pc:docMk/>
            <pc:sldMk cId="3193056738" sldId="10371"/>
            <ac:spMk id="8" creationId="{C59A5821-0774-4945-8C15-07984AC2DC4F}"/>
          </ac:spMkLst>
        </pc:spChg>
      </pc:sldChg>
      <pc:sldChg chg="delCm">
        <pc:chgData name="Manuela Pichler" userId="07a841c1-49c8-4352-a8c3-3a0d96cf9a08" providerId="ADAL" clId="{99A247F8-4815-41AC-908E-4476590C5C35}" dt="2019-10-22T16:23:03.436" v="158" actId="1592"/>
        <pc:sldMkLst>
          <pc:docMk/>
          <pc:sldMk cId="1752717387" sldId="10389"/>
        </pc:sldMkLst>
      </pc:sldChg>
      <pc:sldChg chg="delCm">
        <pc:chgData name="Manuela Pichler" userId="07a841c1-49c8-4352-a8c3-3a0d96cf9a08" providerId="ADAL" clId="{99A247F8-4815-41AC-908E-4476590C5C35}" dt="2019-10-22T16:07:16.496" v="33" actId="1592"/>
        <pc:sldMkLst>
          <pc:docMk/>
          <pc:sldMk cId="2990651474" sldId="2076136434"/>
        </pc:sldMkLst>
      </pc:sldChg>
      <pc:sldChg chg="delCm">
        <pc:chgData name="Manuela Pichler" userId="07a841c1-49c8-4352-a8c3-3a0d96cf9a08" providerId="ADAL" clId="{99A247F8-4815-41AC-908E-4476590C5C35}" dt="2019-10-22T16:09:59.536" v="34" actId="1592"/>
        <pc:sldMkLst>
          <pc:docMk/>
          <pc:sldMk cId="2251549637" sldId="2076136437"/>
        </pc:sldMkLst>
      </pc:sldChg>
      <pc:sldChg chg="modSp">
        <pc:chgData name="Manuela Pichler" userId="07a841c1-49c8-4352-a8c3-3a0d96cf9a08" providerId="ADAL" clId="{99A247F8-4815-41AC-908E-4476590C5C35}" dt="2019-10-22T16:13:58.379" v="59" actId="20577"/>
        <pc:sldMkLst>
          <pc:docMk/>
          <pc:sldMk cId="2729454466" sldId="2076136438"/>
        </pc:sldMkLst>
        <pc:spChg chg="mod">
          <ac:chgData name="Manuela Pichler" userId="07a841c1-49c8-4352-a8c3-3a0d96cf9a08" providerId="ADAL" clId="{99A247F8-4815-41AC-908E-4476590C5C35}" dt="2019-10-22T16:13:58.379" v="59" actId="20577"/>
          <ac:spMkLst>
            <pc:docMk/>
            <pc:sldMk cId="2729454466" sldId="2076136438"/>
            <ac:spMk id="7" creationId="{633B6EC5-6254-431E-B2C3-E7E711128741}"/>
          </ac:spMkLst>
        </pc:spChg>
      </pc:sldChg>
      <pc:sldChg chg="delCm">
        <pc:chgData name="Manuela Pichler" userId="07a841c1-49c8-4352-a8c3-3a0d96cf9a08" providerId="ADAL" clId="{99A247F8-4815-41AC-908E-4476590C5C35}" dt="2019-10-22T16:24:34.709" v="164" actId="1592"/>
        <pc:sldMkLst>
          <pc:docMk/>
          <pc:sldMk cId="81794600" sldId="2076136444"/>
        </pc:sldMkLst>
      </pc:sldChg>
      <pc:sldChg chg="delCm">
        <pc:chgData name="Manuela Pichler" userId="07a841c1-49c8-4352-a8c3-3a0d96cf9a08" providerId="ADAL" clId="{99A247F8-4815-41AC-908E-4476590C5C35}" dt="2019-10-22T16:25:10.897" v="165" actId="1592"/>
        <pc:sldMkLst>
          <pc:docMk/>
          <pc:sldMk cId="2232600153" sldId="2076136445"/>
        </pc:sldMkLst>
      </pc:sldChg>
      <pc:sldChg chg="modCm">
        <pc:chgData name="Manuela Pichler" userId="07a841c1-49c8-4352-a8c3-3a0d96cf9a08" providerId="ADAL" clId="{99A247F8-4815-41AC-908E-4476590C5C35}" dt="2019-10-22T16:33:58.869" v="170" actId="2056"/>
        <pc:sldMkLst>
          <pc:docMk/>
          <pc:sldMk cId="1114168887" sldId="2076136526"/>
        </pc:sldMkLst>
      </pc:sldChg>
      <pc:sldChg chg="modSp add">
        <pc:chgData name="Manuela Pichler" userId="07a841c1-49c8-4352-a8c3-3a0d96cf9a08" providerId="ADAL" clId="{99A247F8-4815-41AC-908E-4476590C5C35}" dt="2019-10-22T16:05:56.299" v="32" actId="207"/>
        <pc:sldMkLst>
          <pc:docMk/>
          <pc:sldMk cId="4142831694" sldId="2076136527"/>
        </pc:sldMkLst>
        <pc:spChg chg="mod">
          <ac:chgData name="Manuela Pichler" userId="07a841c1-49c8-4352-a8c3-3a0d96cf9a08" providerId="ADAL" clId="{99A247F8-4815-41AC-908E-4476590C5C35}" dt="2019-10-22T16:05:53.084" v="31" actId="207"/>
          <ac:spMkLst>
            <pc:docMk/>
            <pc:sldMk cId="4142831694" sldId="2076136527"/>
            <ac:spMk id="11" creationId="{DB55E870-951B-49B8-937F-F37F2470FE0A}"/>
          </ac:spMkLst>
        </pc:spChg>
        <pc:spChg chg="mod">
          <ac:chgData name="Manuela Pichler" userId="07a841c1-49c8-4352-a8c3-3a0d96cf9a08" providerId="ADAL" clId="{99A247F8-4815-41AC-908E-4476590C5C35}" dt="2019-10-22T16:05:56.299" v="32" actId="207"/>
          <ac:spMkLst>
            <pc:docMk/>
            <pc:sldMk cId="4142831694" sldId="2076136527"/>
            <ac:spMk id="12" creationId="{D0B6FA70-6959-463C-85D9-0690D92839EB}"/>
          </ac:spMkLst>
        </pc:spChg>
      </pc:sldChg>
    </pc:docChg>
  </pc:docChgLst>
  <pc:docChgLst>
    <pc:chgData name="Manuela Pichler" userId="07a841c1-49c8-4352-a8c3-3a0d96cf9a08" providerId="ADAL" clId="{0FD3CA1E-688A-4618-9D81-25ED68658266}"/>
    <pc:docChg chg="delSld modSld modSection">
      <pc:chgData name="Manuela Pichler" userId="07a841c1-49c8-4352-a8c3-3a0d96cf9a08" providerId="ADAL" clId="{0FD3CA1E-688A-4618-9D81-25ED68658266}" dt="2020-07-07T10:01:39.243" v="18" actId="47"/>
      <pc:docMkLst>
        <pc:docMk/>
      </pc:docMkLst>
      <pc:sldChg chg="modSp mod">
        <pc:chgData name="Manuela Pichler" userId="07a841c1-49c8-4352-a8c3-3a0d96cf9a08" providerId="ADAL" clId="{0FD3CA1E-688A-4618-9D81-25ED68658266}" dt="2020-07-07T10:00:07.998" v="14" actId="1076"/>
        <pc:sldMkLst>
          <pc:docMk/>
          <pc:sldMk cId="3506995708" sldId="10351"/>
        </pc:sldMkLst>
        <pc:spChg chg="mod">
          <ac:chgData name="Manuela Pichler" userId="07a841c1-49c8-4352-a8c3-3a0d96cf9a08" providerId="ADAL" clId="{0FD3CA1E-688A-4618-9D81-25ED68658266}" dt="2020-07-07T10:00:07.998" v="14" actId="1076"/>
          <ac:spMkLst>
            <pc:docMk/>
            <pc:sldMk cId="3506995708" sldId="10351"/>
            <ac:spMk id="14" creationId="{C37ACA63-8F97-45A8-834B-279DD1A3B298}"/>
          </ac:spMkLst>
        </pc:spChg>
      </pc:sldChg>
      <pc:sldChg chg="modSp mod">
        <pc:chgData name="Manuela Pichler" userId="07a841c1-49c8-4352-a8c3-3a0d96cf9a08" providerId="ADAL" clId="{0FD3CA1E-688A-4618-9D81-25ED68658266}" dt="2020-07-07T10:00:00.585" v="13" actId="404"/>
        <pc:sldMkLst>
          <pc:docMk/>
          <pc:sldMk cId="672698887" sldId="10352"/>
        </pc:sldMkLst>
        <pc:spChg chg="mod">
          <ac:chgData name="Manuela Pichler" userId="07a841c1-49c8-4352-a8c3-3a0d96cf9a08" providerId="ADAL" clId="{0FD3CA1E-688A-4618-9D81-25ED68658266}" dt="2020-07-07T10:00:00.585" v="13" actId="404"/>
          <ac:spMkLst>
            <pc:docMk/>
            <pc:sldMk cId="672698887" sldId="10352"/>
            <ac:spMk id="3" creationId="{A16E07E3-E15A-4D88-8228-933B235901BC}"/>
          </ac:spMkLst>
        </pc:spChg>
      </pc:sldChg>
      <pc:sldChg chg="del">
        <pc:chgData name="Manuela Pichler" userId="07a841c1-49c8-4352-a8c3-3a0d96cf9a08" providerId="ADAL" clId="{0FD3CA1E-688A-4618-9D81-25ED68658266}" dt="2020-07-07T10:01:39.243" v="18" actId="47"/>
        <pc:sldMkLst>
          <pc:docMk/>
          <pc:sldMk cId="3148823493" sldId="10354"/>
        </pc:sldMkLst>
      </pc:sldChg>
      <pc:sldChg chg="del">
        <pc:chgData name="Manuela Pichler" userId="07a841c1-49c8-4352-a8c3-3a0d96cf9a08" providerId="ADAL" clId="{0FD3CA1E-688A-4618-9D81-25ED68658266}" dt="2020-07-07T10:00:42.282" v="15" actId="47"/>
        <pc:sldMkLst>
          <pc:docMk/>
          <pc:sldMk cId="3071676350" sldId="2076136449"/>
        </pc:sldMkLst>
      </pc:sldChg>
      <pc:sldChg chg="del">
        <pc:chgData name="Manuela Pichler" userId="07a841c1-49c8-4352-a8c3-3a0d96cf9a08" providerId="ADAL" clId="{0FD3CA1E-688A-4618-9D81-25ED68658266}" dt="2020-07-07T10:00:42.282" v="15" actId="47"/>
        <pc:sldMkLst>
          <pc:docMk/>
          <pc:sldMk cId="1263312216" sldId="2076136454"/>
        </pc:sldMkLst>
      </pc:sldChg>
      <pc:sldChg chg="del">
        <pc:chgData name="Manuela Pichler" userId="07a841c1-49c8-4352-a8c3-3a0d96cf9a08" providerId="ADAL" clId="{0FD3CA1E-688A-4618-9D81-25ED68658266}" dt="2020-07-07T10:00:42.282" v="15" actId="47"/>
        <pc:sldMkLst>
          <pc:docMk/>
          <pc:sldMk cId="1790459841" sldId="2076136455"/>
        </pc:sldMkLst>
      </pc:sldChg>
      <pc:sldChg chg="del">
        <pc:chgData name="Manuela Pichler" userId="07a841c1-49c8-4352-a8c3-3a0d96cf9a08" providerId="ADAL" clId="{0FD3CA1E-688A-4618-9D81-25ED68658266}" dt="2020-07-07T10:01:33.856" v="17" actId="47"/>
        <pc:sldMkLst>
          <pc:docMk/>
          <pc:sldMk cId="1114168887" sldId="2076136526"/>
        </pc:sldMkLst>
      </pc:sldChg>
      <pc:sldChg chg="del">
        <pc:chgData name="Manuela Pichler" userId="07a841c1-49c8-4352-a8c3-3a0d96cf9a08" providerId="ADAL" clId="{0FD3CA1E-688A-4618-9D81-25ED68658266}" dt="2020-07-07T10:01:10.126" v="16" actId="47"/>
        <pc:sldMkLst>
          <pc:docMk/>
          <pc:sldMk cId="4085786575" sldId="2076137881"/>
        </pc:sldMkLst>
      </pc:sldChg>
      <pc:sldMasterChg chg="delSldLayout">
        <pc:chgData name="Manuela Pichler" userId="07a841c1-49c8-4352-a8c3-3a0d96cf9a08" providerId="ADAL" clId="{0FD3CA1E-688A-4618-9D81-25ED68658266}" dt="2020-07-07T10:01:33.856" v="17" actId="47"/>
        <pc:sldMasterMkLst>
          <pc:docMk/>
          <pc:sldMasterMk cId="786041708" sldId="2147483889"/>
        </pc:sldMasterMkLst>
        <pc:sldLayoutChg chg="del">
          <pc:chgData name="Manuela Pichler" userId="07a841c1-49c8-4352-a8c3-3a0d96cf9a08" providerId="ADAL" clId="{0FD3CA1E-688A-4618-9D81-25ED68658266}" dt="2020-07-07T10:00:42.282" v="15" actId="47"/>
          <pc:sldLayoutMkLst>
            <pc:docMk/>
            <pc:sldMasterMk cId="786041708" sldId="2147483889"/>
            <pc:sldLayoutMk cId="931404997" sldId="2147484117"/>
          </pc:sldLayoutMkLst>
        </pc:sldLayoutChg>
        <pc:sldLayoutChg chg="del">
          <pc:chgData name="Manuela Pichler" userId="07a841c1-49c8-4352-a8c3-3a0d96cf9a08" providerId="ADAL" clId="{0FD3CA1E-688A-4618-9D81-25ED68658266}" dt="2020-07-07T10:00:42.282" v="15" actId="47"/>
          <pc:sldLayoutMkLst>
            <pc:docMk/>
            <pc:sldMasterMk cId="786041708" sldId="2147483889"/>
            <pc:sldLayoutMk cId="208292885" sldId="2147484118"/>
          </pc:sldLayoutMkLst>
        </pc:sldLayoutChg>
        <pc:sldLayoutChg chg="del">
          <pc:chgData name="Manuela Pichler" userId="07a841c1-49c8-4352-a8c3-3a0d96cf9a08" providerId="ADAL" clId="{0FD3CA1E-688A-4618-9D81-25ED68658266}" dt="2020-07-07T10:00:42.282" v="15" actId="47"/>
          <pc:sldLayoutMkLst>
            <pc:docMk/>
            <pc:sldMasterMk cId="786041708" sldId="2147483889"/>
            <pc:sldLayoutMk cId="1822007342" sldId="2147484119"/>
          </pc:sldLayoutMkLst>
        </pc:sldLayoutChg>
        <pc:sldLayoutChg chg="del">
          <pc:chgData name="Manuela Pichler" userId="07a841c1-49c8-4352-a8c3-3a0d96cf9a08" providerId="ADAL" clId="{0FD3CA1E-688A-4618-9D81-25ED68658266}" dt="2020-07-07T10:01:33.856" v="17" actId="47"/>
          <pc:sldLayoutMkLst>
            <pc:docMk/>
            <pc:sldMasterMk cId="786041708" sldId="2147483889"/>
            <pc:sldLayoutMk cId="2972098125" sldId="2147484120"/>
          </pc:sldLayoutMkLst>
        </pc:sldLayoutChg>
      </pc:sldMasterChg>
    </pc:docChg>
  </pc:docChgLst>
  <pc:docChgLst>
    <pc:chgData name="Manuela Pichler" userId="07a841c1-49c8-4352-a8c3-3a0d96cf9a08" providerId="ADAL" clId="{19C3F344-1872-4107-BB25-B119B206E274}"/>
    <pc:docChg chg="undo custSel addSld delSld modSld sldOrd delSection modSection">
      <pc:chgData name="Manuela Pichler" userId="07a841c1-49c8-4352-a8c3-3a0d96cf9a08" providerId="ADAL" clId="{19C3F344-1872-4107-BB25-B119B206E274}" dt="2019-12-13T10:18:05.482" v="1803" actId="20577"/>
      <pc:docMkLst>
        <pc:docMk/>
      </pc:docMkLst>
      <pc:sldChg chg="add">
        <pc:chgData name="Manuela Pichler" userId="07a841c1-49c8-4352-a8c3-3a0d96cf9a08" providerId="ADAL" clId="{19C3F344-1872-4107-BB25-B119B206E274}" dt="2019-11-26T11:10:32.638" v="17"/>
        <pc:sldMkLst>
          <pc:docMk/>
          <pc:sldMk cId="2920650541" sldId="336"/>
        </pc:sldMkLst>
      </pc:sldChg>
      <pc:sldChg chg="modSp">
        <pc:chgData name="Manuela Pichler" userId="07a841c1-49c8-4352-a8c3-3a0d96cf9a08" providerId="ADAL" clId="{19C3F344-1872-4107-BB25-B119B206E274}" dt="2019-11-26T11:10:08.032" v="15" actId="1076"/>
        <pc:sldMkLst>
          <pc:docMk/>
          <pc:sldMk cId="2988334431" sldId="1857"/>
        </pc:sldMkLst>
        <pc:spChg chg="mod">
          <ac:chgData name="Manuela Pichler" userId="07a841c1-49c8-4352-a8c3-3a0d96cf9a08" providerId="ADAL" clId="{19C3F344-1872-4107-BB25-B119B206E274}" dt="2019-11-26T11:10:08.032" v="15" actId="1076"/>
          <ac:spMkLst>
            <pc:docMk/>
            <pc:sldMk cId="2988334431" sldId="1857"/>
            <ac:spMk id="4" creationId="{23496577-506A-4E64-B5E4-DF84C9556182}"/>
          </ac:spMkLst>
        </pc:spChg>
      </pc:sldChg>
      <pc:sldChg chg="modNotesTx">
        <pc:chgData name="Manuela Pichler" userId="07a841c1-49c8-4352-a8c3-3a0d96cf9a08" providerId="ADAL" clId="{19C3F344-1872-4107-BB25-B119B206E274}" dt="2019-11-26T11:25:00.910" v="168" actId="20577"/>
        <pc:sldMkLst>
          <pc:docMk/>
          <pc:sldMk cId="1096705017" sldId="10341"/>
        </pc:sldMkLst>
      </pc:sldChg>
      <pc:sldChg chg="modSp">
        <pc:chgData name="Manuela Pichler" userId="07a841c1-49c8-4352-a8c3-3a0d96cf9a08" providerId="ADAL" clId="{19C3F344-1872-4107-BB25-B119B206E274}" dt="2019-11-26T11:25:32.446" v="169" actId="20577"/>
        <pc:sldMkLst>
          <pc:docMk/>
          <pc:sldMk cId="4139367970" sldId="10342"/>
        </pc:sldMkLst>
        <pc:spChg chg="mod">
          <ac:chgData name="Manuela Pichler" userId="07a841c1-49c8-4352-a8c3-3a0d96cf9a08" providerId="ADAL" clId="{19C3F344-1872-4107-BB25-B119B206E274}" dt="2019-11-26T11:25:32.446" v="169" actId="20577"/>
          <ac:spMkLst>
            <pc:docMk/>
            <pc:sldMk cId="4139367970" sldId="10342"/>
            <ac:spMk id="3" creationId="{F8EE09FF-EFB1-47DE-B0D9-E6FC94ACEEC6}"/>
          </ac:spMkLst>
        </pc:spChg>
      </pc:sldChg>
      <pc:sldChg chg="modSp mod modTransition modShow">
        <pc:chgData name="Manuela Pichler" userId="07a841c1-49c8-4352-a8c3-3a0d96cf9a08" providerId="ADAL" clId="{19C3F344-1872-4107-BB25-B119B206E274}" dt="2019-12-13T08:31:27.232" v="1736" actId="729"/>
        <pc:sldMkLst>
          <pc:docMk/>
          <pc:sldMk cId="2935142026" sldId="10344"/>
        </pc:sldMkLst>
        <pc:spChg chg="mod">
          <ac:chgData name="Manuela Pichler" userId="07a841c1-49c8-4352-a8c3-3a0d96cf9a08" providerId="ADAL" clId="{19C3F344-1872-4107-BB25-B119B206E274}" dt="2019-11-26T11:25:40.453" v="172" actId="20577"/>
          <ac:spMkLst>
            <pc:docMk/>
            <pc:sldMk cId="2935142026" sldId="10344"/>
            <ac:spMk id="11" creationId="{D068FC64-4389-4E1E-9DF5-F3132EAE582E}"/>
          </ac:spMkLst>
        </pc:spChg>
        <pc:spChg chg="mod">
          <ac:chgData name="Manuela Pichler" userId="07a841c1-49c8-4352-a8c3-3a0d96cf9a08" providerId="ADAL" clId="{19C3F344-1872-4107-BB25-B119B206E274}" dt="2019-11-26T11:25:41.443" v="173" actId="20577"/>
          <ac:spMkLst>
            <pc:docMk/>
            <pc:sldMk cId="2935142026" sldId="10344"/>
            <ac:spMk id="14" creationId="{5D2ABABA-D7B3-4652-B64C-F90980A8850A}"/>
          </ac:spMkLst>
        </pc:spChg>
        <pc:spChg chg="mod">
          <ac:chgData name="Manuela Pichler" userId="07a841c1-49c8-4352-a8c3-3a0d96cf9a08" providerId="ADAL" clId="{19C3F344-1872-4107-BB25-B119B206E274}" dt="2019-11-26T11:25:45.820" v="197" actId="20577"/>
          <ac:spMkLst>
            <pc:docMk/>
            <pc:sldMk cId="2935142026" sldId="10344"/>
            <ac:spMk id="15" creationId="{BD5DBABB-02D4-419E-BC6D-3334257CE5B6}"/>
          </ac:spMkLst>
        </pc:spChg>
      </pc:sldChg>
      <pc:sldChg chg="modSp mod modTransition modShow">
        <pc:chgData name="Manuela Pichler" userId="07a841c1-49c8-4352-a8c3-3a0d96cf9a08" providerId="ADAL" clId="{19C3F344-1872-4107-BB25-B119B206E274}" dt="2019-12-13T08:31:27.232" v="1736" actId="729"/>
        <pc:sldMkLst>
          <pc:docMk/>
          <pc:sldMk cId="3597727913" sldId="10345"/>
        </pc:sldMkLst>
        <pc:spChg chg="mod">
          <ac:chgData name="Manuela Pichler" userId="07a841c1-49c8-4352-a8c3-3a0d96cf9a08" providerId="ADAL" clId="{19C3F344-1872-4107-BB25-B119B206E274}" dt="2019-11-26T11:25:51.316" v="198" actId="20577"/>
          <ac:spMkLst>
            <pc:docMk/>
            <pc:sldMk cId="3597727913" sldId="10345"/>
            <ac:spMk id="11" creationId="{D068FC64-4389-4E1E-9DF5-F3132EAE582E}"/>
          </ac:spMkLst>
        </pc:spChg>
        <pc:spChg chg="mod">
          <ac:chgData name="Manuela Pichler" userId="07a841c1-49c8-4352-a8c3-3a0d96cf9a08" providerId="ADAL" clId="{19C3F344-1872-4107-BB25-B119B206E274}" dt="2019-11-26T11:25:52.645" v="199" actId="20577"/>
          <ac:spMkLst>
            <pc:docMk/>
            <pc:sldMk cId="3597727913" sldId="10345"/>
            <ac:spMk id="14" creationId="{5D2ABABA-D7B3-4652-B64C-F90980A8850A}"/>
          </ac:spMkLst>
        </pc:spChg>
        <pc:spChg chg="mod">
          <ac:chgData name="Manuela Pichler" userId="07a841c1-49c8-4352-a8c3-3a0d96cf9a08" providerId="ADAL" clId="{19C3F344-1872-4107-BB25-B119B206E274}" dt="2019-11-26T11:25:55.114" v="213" actId="20577"/>
          <ac:spMkLst>
            <pc:docMk/>
            <pc:sldMk cId="3597727913" sldId="10345"/>
            <ac:spMk id="15" creationId="{BD5DBABB-02D4-419E-BC6D-3334257CE5B6}"/>
          </ac:spMkLst>
        </pc:spChg>
        <pc:spChg chg="mod">
          <ac:chgData name="Manuela Pichler" userId="07a841c1-49c8-4352-a8c3-3a0d96cf9a08" providerId="ADAL" clId="{19C3F344-1872-4107-BB25-B119B206E274}" dt="2019-11-26T11:34:37.992" v="636" actId="20577"/>
          <ac:spMkLst>
            <pc:docMk/>
            <pc:sldMk cId="3597727913" sldId="10345"/>
            <ac:spMk id="65" creationId="{A8FC3764-70EA-43C7-8D4A-37BEB9030A89}"/>
          </ac:spMkLst>
        </pc:spChg>
        <pc:spChg chg="mod">
          <ac:chgData name="Manuela Pichler" userId="07a841c1-49c8-4352-a8c3-3a0d96cf9a08" providerId="ADAL" clId="{19C3F344-1872-4107-BB25-B119B206E274}" dt="2019-11-26T11:25:56.694" v="214" actId="20577"/>
          <ac:spMkLst>
            <pc:docMk/>
            <pc:sldMk cId="3597727913" sldId="10345"/>
            <ac:spMk id="66" creationId="{FA5DBB56-98C1-42CB-96E1-FA263F78C669}"/>
          </ac:spMkLst>
        </pc:spChg>
        <pc:spChg chg="mod">
          <ac:chgData name="Manuela Pichler" userId="07a841c1-49c8-4352-a8c3-3a0d96cf9a08" providerId="ADAL" clId="{19C3F344-1872-4107-BB25-B119B206E274}" dt="2019-11-26T11:26:01.266" v="239" actId="20577"/>
          <ac:spMkLst>
            <pc:docMk/>
            <pc:sldMk cId="3597727913" sldId="10345"/>
            <ac:spMk id="67" creationId="{8E99D72E-86CE-4DFF-8B6D-D25C752C3256}"/>
          </ac:spMkLst>
        </pc:spChg>
      </pc:sldChg>
      <pc:sldChg chg="modSp mod modTransition modShow">
        <pc:chgData name="Manuela Pichler" userId="07a841c1-49c8-4352-a8c3-3a0d96cf9a08" providerId="ADAL" clId="{19C3F344-1872-4107-BB25-B119B206E274}" dt="2019-12-13T08:31:27.232" v="1736" actId="729"/>
        <pc:sldMkLst>
          <pc:docMk/>
          <pc:sldMk cId="583547971" sldId="10346"/>
        </pc:sldMkLst>
        <pc:spChg chg="mod">
          <ac:chgData name="Manuela Pichler" userId="07a841c1-49c8-4352-a8c3-3a0d96cf9a08" providerId="ADAL" clId="{19C3F344-1872-4107-BB25-B119B206E274}" dt="2019-11-26T11:34:42.343" v="637" actId="20577"/>
          <ac:spMkLst>
            <pc:docMk/>
            <pc:sldMk cId="583547971" sldId="10346"/>
            <ac:spMk id="11" creationId="{D068FC64-4389-4E1E-9DF5-F3132EAE582E}"/>
          </ac:spMkLst>
        </pc:spChg>
        <pc:spChg chg="mod">
          <ac:chgData name="Manuela Pichler" userId="07a841c1-49c8-4352-a8c3-3a0d96cf9a08" providerId="ADAL" clId="{19C3F344-1872-4107-BB25-B119B206E274}" dt="2019-11-26T11:34:48.342" v="640" actId="20577"/>
          <ac:spMkLst>
            <pc:docMk/>
            <pc:sldMk cId="583547971" sldId="10346"/>
            <ac:spMk id="14" creationId="{5D2ABABA-D7B3-4652-B64C-F90980A8850A}"/>
          </ac:spMkLst>
        </pc:spChg>
        <pc:spChg chg="mod">
          <ac:chgData name="Manuela Pichler" userId="07a841c1-49c8-4352-a8c3-3a0d96cf9a08" providerId="ADAL" clId="{19C3F344-1872-4107-BB25-B119B206E274}" dt="2019-11-26T11:34:51.391" v="654" actId="20577"/>
          <ac:spMkLst>
            <pc:docMk/>
            <pc:sldMk cId="583547971" sldId="10346"/>
            <ac:spMk id="15" creationId="{BD5DBABB-02D4-419E-BC6D-3334257CE5B6}"/>
          </ac:spMkLst>
        </pc:spChg>
        <pc:spChg chg="mod">
          <ac:chgData name="Manuela Pichler" userId="07a841c1-49c8-4352-a8c3-3a0d96cf9a08" providerId="ADAL" clId="{19C3F344-1872-4107-BB25-B119B206E274}" dt="2019-11-26T11:26:09.954" v="241" actId="20577"/>
          <ac:spMkLst>
            <pc:docMk/>
            <pc:sldMk cId="583547971" sldId="10346"/>
            <ac:spMk id="45" creationId="{1FCB7136-1EFE-4FB0-8064-34F6D51C8CF1}"/>
          </ac:spMkLst>
        </pc:spChg>
        <pc:spChg chg="mod">
          <ac:chgData name="Manuela Pichler" userId="07a841c1-49c8-4352-a8c3-3a0d96cf9a08" providerId="ADAL" clId="{19C3F344-1872-4107-BB25-B119B206E274}" dt="2019-11-26T11:34:44.150" v="638" actId="20577"/>
          <ac:spMkLst>
            <pc:docMk/>
            <pc:sldMk cId="583547971" sldId="10346"/>
            <ac:spMk id="65" creationId="{A8FC3764-70EA-43C7-8D4A-37BEB9030A89}"/>
          </ac:spMkLst>
        </pc:spChg>
        <pc:spChg chg="mod">
          <ac:chgData name="Manuela Pichler" userId="07a841c1-49c8-4352-a8c3-3a0d96cf9a08" providerId="ADAL" clId="{19C3F344-1872-4107-BB25-B119B206E274}" dt="2019-11-26T11:34:46.990" v="639" actId="20577"/>
          <ac:spMkLst>
            <pc:docMk/>
            <pc:sldMk cId="583547971" sldId="10346"/>
            <ac:spMk id="66" creationId="{FA5DBB56-98C1-42CB-96E1-FA263F78C669}"/>
          </ac:spMkLst>
        </pc:spChg>
        <pc:spChg chg="mod">
          <ac:chgData name="Manuela Pichler" userId="07a841c1-49c8-4352-a8c3-3a0d96cf9a08" providerId="ADAL" clId="{19C3F344-1872-4107-BB25-B119B206E274}" dt="2019-11-26T11:34:56.396" v="674" actId="20577"/>
          <ac:spMkLst>
            <pc:docMk/>
            <pc:sldMk cId="583547971" sldId="10346"/>
            <ac:spMk id="67" creationId="{8E99D72E-86CE-4DFF-8B6D-D25C752C3256}"/>
          </ac:spMkLst>
        </pc:spChg>
      </pc:sldChg>
      <pc:sldChg chg="addSp delSp modSp mod">
        <pc:chgData name="Manuela Pichler" userId="07a841c1-49c8-4352-a8c3-3a0d96cf9a08" providerId="ADAL" clId="{19C3F344-1872-4107-BB25-B119B206E274}" dt="2019-12-13T08:32:02.235" v="1737" actId="478"/>
        <pc:sldMkLst>
          <pc:docMk/>
          <pc:sldMk cId="296837309" sldId="10347"/>
        </pc:sldMkLst>
        <pc:spChg chg="mod">
          <ac:chgData name="Manuela Pichler" userId="07a841c1-49c8-4352-a8c3-3a0d96cf9a08" providerId="ADAL" clId="{19C3F344-1872-4107-BB25-B119B206E274}" dt="2019-11-26T11:23:30.931" v="77" actId="948"/>
          <ac:spMkLst>
            <pc:docMk/>
            <pc:sldMk cId="296837309" sldId="10347"/>
            <ac:spMk id="7" creationId="{8FE85841-28E0-4929-A51B-2D708A8EECD8}"/>
          </ac:spMkLst>
        </pc:spChg>
        <pc:spChg chg="mod">
          <ac:chgData name="Manuela Pichler" userId="07a841c1-49c8-4352-a8c3-3a0d96cf9a08" providerId="ADAL" clId="{19C3F344-1872-4107-BB25-B119B206E274}" dt="2019-12-12T21:17:16.798" v="1728" actId="400"/>
          <ac:spMkLst>
            <pc:docMk/>
            <pc:sldMk cId="296837309" sldId="10347"/>
            <ac:spMk id="8" creationId="{E21DF51B-75AF-48EE-863F-477C2B5E729D}"/>
          </ac:spMkLst>
        </pc:spChg>
        <pc:spChg chg="mod">
          <ac:chgData name="Manuela Pichler" userId="07a841c1-49c8-4352-a8c3-3a0d96cf9a08" providerId="ADAL" clId="{19C3F344-1872-4107-BB25-B119B206E274}" dt="2019-11-26T11:23:53.527" v="107" actId="20577"/>
          <ac:spMkLst>
            <pc:docMk/>
            <pc:sldMk cId="296837309" sldId="10347"/>
            <ac:spMk id="9" creationId="{524F49AD-1566-4483-A690-50F0A91A96BA}"/>
          </ac:spMkLst>
        </pc:spChg>
        <pc:picChg chg="add del mod">
          <ac:chgData name="Manuela Pichler" userId="07a841c1-49c8-4352-a8c3-3a0d96cf9a08" providerId="ADAL" clId="{19C3F344-1872-4107-BB25-B119B206E274}" dt="2019-12-13T08:32:02.235" v="1737" actId="478"/>
          <ac:picMkLst>
            <pc:docMk/>
            <pc:sldMk cId="296837309" sldId="10347"/>
            <ac:picMk id="3" creationId="{B84E1A5C-8D98-4FC3-B146-9BA5CE844B69}"/>
          </ac:picMkLst>
        </pc:picChg>
      </pc:sldChg>
      <pc:sldChg chg="modSp">
        <pc:chgData name="Manuela Pichler" userId="07a841c1-49c8-4352-a8c3-3a0d96cf9a08" providerId="ADAL" clId="{19C3F344-1872-4107-BB25-B119B206E274}" dt="2019-11-26T11:27:13.976" v="327" actId="14100"/>
        <pc:sldMkLst>
          <pc:docMk/>
          <pc:sldMk cId="3506995708" sldId="10351"/>
        </pc:sldMkLst>
        <pc:spChg chg="mod">
          <ac:chgData name="Manuela Pichler" userId="07a841c1-49c8-4352-a8c3-3a0d96cf9a08" providerId="ADAL" clId="{19C3F344-1872-4107-BB25-B119B206E274}" dt="2019-11-26T11:27:13.976" v="327" actId="14100"/>
          <ac:spMkLst>
            <pc:docMk/>
            <pc:sldMk cId="3506995708" sldId="10351"/>
            <ac:spMk id="14" creationId="{C37ACA63-8F97-45A8-834B-279DD1A3B298}"/>
          </ac:spMkLst>
        </pc:spChg>
      </pc:sldChg>
      <pc:sldChg chg="modTransition">
        <pc:chgData name="Manuela Pichler" userId="07a841c1-49c8-4352-a8c3-3a0d96cf9a08" providerId="ADAL" clId="{19C3F344-1872-4107-BB25-B119B206E274}" dt="2019-11-26T11:58:30.294" v="1694"/>
        <pc:sldMkLst>
          <pc:docMk/>
          <pc:sldMk cId="3148823493" sldId="10354"/>
        </pc:sldMkLst>
      </pc:sldChg>
      <pc:sldChg chg="modTransition">
        <pc:chgData name="Manuela Pichler" userId="07a841c1-49c8-4352-a8c3-3a0d96cf9a08" providerId="ADAL" clId="{19C3F344-1872-4107-BB25-B119B206E274}" dt="2019-11-26T11:20:16.062" v="61"/>
        <pc:sldMkLst>
          <pc:docMk/>
          <pc:sldMk cId="1664111615" sldId="10359"/>
        </pc:sldMkLst>
      </pc:sldChg>
      <pc:sldChg chg="modSp">
        <pc:chgData name="Manuela Pichler" userId="07a841c1-49c8-4352-a8c3-3a0d96cf9a08" providerId="ADAL" clId="{19C3F344-1872-4107-BB25-B119B206E274}" dt="2019-11-26T11:28:19.457" v="359" actId="20577"/>
        <pc:sldMkLst>
          <pc:docMk/>
          <pc:sldMk cId="1536371381" sldId="10368"/>
        </pc:sldMkLst>
        <pc:spChg chg="mod">
          <ac:chgData name="Manuela Pichler" userId="07a841c1-49c8-4352-a8c3-3a0d96cf9a08" providerId="ADAL" clId="{19C3F344-1872-4107-BB25-B119B206E274}" dt="2019-11-26T11:28:19.457" v="359" actId="20577"/>
          <ac:spMkLst>
            <pc:docMk/>
            <pc:sldMk cId="1536371381" sldId="10368"/>
            <ac:spMk id="9" creationId="{8D4A9F03-D383-40F1-95A2-827AFD4743E2}"/>
          </ac:spMkLst>
        </pc:spChg>
      </pc:sldChg>
      <pc:sldChg chg="modSp delCm modCm">
        <pc:chgData name="Manuela Pichler" userId="07a841c1-49c8-4352-a8c3-3a0d96cf9a08" providerId="ADAL" clId="{19C3F344-1872-4107-BB25-B119B206E274}" dt="2019-11-26T11:29:23.799" v="506" actId="20577"/>
        <pc:sldMkLst>
          <pc:docMk/>
          <pc:sldMk cId="2567372822" sldId="10370"/>
        </pc:sldMkLst>
        <pc:spChg chg="mod">
          <ac:chgData name="Manuela Pichler" userId="07a841c1-49c8-4352-a8c3-3a0d96cf9a08" providerId="ADAL" clId="{19C3F344-1872-4107-BB25-B119B206E274}" dt="2019-11-26T11:29:23.799" v="506" actId="20577"/>
          <ac:spMkLst>
            <pc:docMk/>
            <pc:sldMk cId="2567372822" sldId="10370"/>
            <ac:spMk id="8" creationId="{C59A5821-0774-4945-8C15-07984AC2DC4F}"/>
          </ac:spMkLst>
        </pc:spChg>
      </pc:sldChg>
      <pc:sldChg chg="modSp modNotesTx">
        <pc:chgData name="Manuela Pichler" userId="07a841c1-49c8-4352-a8c3-3a0d96cf9a08" providerId="ADAL" clId="{19C3F344-1872-4107-BB25-B119B206E274}" dt="2019-11-26T11:29:33.626" v="557" actId="20577"/>
        <pc:sldMkLst>
          <pc:docMk/>
          <pc:sldMk cId="3193056738" sldId="10371"/>
        </pc:sldMkLst>
        <pc:spChg chg="mod">
          <ac:chgData name="Manuela Pichler" userId="07a841c1-49c8-4352-a8c3-3a0d96cf9a08" providerId="ADAL" clId="{19C3F344-1872-4107-BB25-B119B206E274}" dt="2019-11-26T11:29:19.326" v="505" actId="20577"/>
          <ac:spMkLst>
            <pc:docMk/>
            <pc:sldMk cId="3193056738" sldId="10371"/>
            <ac:spMk id="8" creationId="{C59A5821-0774-4945-8C15-07984AC2DC4F}"/>
          </ac:spMkLst>
        </pc:spChg>
      </pc:sldChg>
      <pc:sldChg chg="modTransition">
        <pc:chgData name="Manuela Pichler" userId="07a841c1-49c8-4352-a8c3-3a0d96cf9a08" providerId="ADAL" clId="{19C3F344-1872-4107-BB25-B119B206E274}" dt="2019-11-26T11:58:24.232" v="1693"/>
        <pc:sldMkLst>
          <pc:docMk/>
          <pc:sldMk cId="2417665393" sldId="10375"/>
        </pc:sldMkLst>
      </pc:sldChg>
      <pc:sldChg chg="modSp mod">
        <pc:chgData name="Manuela Pichler" userId="07a841c1-49c8-4352-a8c3-3a0d96cf9a08" providerId="ADAL" clId="{19C3F344-1872-4107-BB25-B119B206E274}" dt="2019-12-13T08:40:17.106" v="1792" actId="20577"/>
        <pc:sldMkLst>
          <pc:docMk/>
          <pc:sldMk cId="1752717387" sldId="10389"/>
        </pc:sldMkLst>
        <pc:spChg chg="mod">
          <ac:chgData name="Manuela Pichler" userId="07a841c1-49c8-4352-a8c3-3a0d96cf9a08" providerId="ADAL" clId="{19C3F344-1872-4107-BB25-B119B206E274}" dt="2019-11-26T11:34:11.539" v="601" actId="20577"/>
          <ac:spMkLst>
            <pc:docMk/>
            <pc:sldMk cId="1752717387" sldId="10389"/>
            <ac:spMk id="2" creationId="{13735104-7621-48E7-B029-AB6C53CB7DF6}"/>
          </ac:spMkLst>
        </pc:spChg>
        <pc:spChg chg="mod">
          <ac:chgData name="Manuela Pichler" userId="07a841c1-49c8-4352-a8c3-3a0d96cf9a08" providerId="ADAL" clId="{19C3F344-1872-4107-BB25-B119B206E274}" dt="2019-12-13T08:40:17.106" v="1792" actId="20577"/>
          <ac:spMkLst>
            <pc:docMk/>
            <pc:sldMk cId="1752717387" sldId="10389"/>
            <ac:spMk id="10" creationId="{46011DF3-AF12-4119-86FD-AD26A944B315}"/>
          </ac:spMkLst>
        </pc:spChg>
        <pc:spChg chg="mod">
          <ac:chgData name="Manuela Pichler" userId="07a841c1-49c8-4352-a8c3-3a0d96cf9a08" providerId="ADAL" clId="{19C3F344-1872-4107-BB25-B119B206E274}" dt="2019-12-12T21:17:09.251" v="1727" actId="20577"/>
          <ac:spMkLst>
            <pc:docMk/>
            <pc:sldMk cId="1752717387" sldId="10389"/>
            <ac:spMk id="11" creationId="{F9250C69-A235-42BC-B1DD-581A3D839278}"/>
          </ac:spMkLst>
        </pc:spChg>
        <pc:spChg chg="mod">
          <ac:chgData name="Manuela Pichler" userId="07a841c1-49c8-4352-a8c3-3a0d96cf9a08" providerId="ADAL" clId="{19C3F344-1872-4107-BB25-B119B206E274}" dt="2019-11-26T11:34:01.381" v="559" actId="20577"/>
          <ac:spMkLst>
            <pc:docMk/>
            <pc:sldMk cId="1752717387" sldId="10389"/>
            <ac:spMk id="30" creationId="{43CB7A17-E75B-4FA2-8C90-793DDBAACC0C}"/>
          </ac:spMkLst>
        </pc:spChg>
        <pc:spChg chg="mod">
          <ac:chgData name="Manuela Pichler" userId="07a841c1-49c8-4352-a8c3-3a0d96cf9a08" providerId="ADAL" clId="{19C3F344-1872-4107-BB25-B119B206E274}" dt="2019-11-26T11:34:06.206" v="573" actId="20577"/>
          <ac:spMkLst>
            <pc:docMk/>
            <pc:sldMk cId="1752717387" sldId="10389"/>
            <ac:spMk id="32" creationId="{674D61C9-6451-4E60-A96E-DE45C2AE26B8}"/>
          </ac:spMkLst>
        </pc:spChg>
      </pc:sldChg>
      <pc:sldChg chg="addSp delSp modSp">
        <pc:chgData name="Manuela Pichler" userId="07a841c1-49c8-4352-a8c3-3a0d96cf9a08" providerId="ADAL" clId="{19C3F344-1872-4107-BB25-B119B206E274}" dt="2019-11-26T11:19:50.011" v="60" actId="1076"/>
        <pc:sldMkLst>
          <pc:docMk/>
          <pc:sldMk cId="2776419609" sldId="11157"/>
        </pc:sldMkLst>
        <pc:spChg chg="mod">
          <ac:chgData name="Manuela Pichler" userId="07a841c1-49c8-4352-a8c3-3a0d96cf9a08" providerId="ADAL" clId="{19C3F344-1872-4107-BB25-B119B206E274}" dt="2019-11-26T11:19:38.889" v="57" actId="1076"/>
          <ac:spMkLst>
            <pc:docMk/>
            <pc:sldMk cId="2776419609" sldId="11157"/>
            <ac:spMk id="3" creationId="{5EB74F2D-6DF1-4FF1-BA17-87827AA2426F}"/>
          </ac:spMkLst>
        </pc:spChg>
        <pc:grpChg chg="del">
          <ac:chgData name="Manuela Pichler" userId="07a841c1-49c8-4352-a8c3-3a0d96cf9a08" providerId="ADAL" clId="{19C3F344-1872-4107-BB25-B119B206E274}" dt="2019-11-26T11:19:41.027" v="58" actId="478"/>
          <ac:grpSpMkLst>
            <pc:docMk/>
            <pc:sldMk cId="2776419609" sldId="11157"/>
            <ac:grpSpMk id="5" creationId="{7260CAE5-3576-4E16-B947-8D217DBB91CF}"/>
          </ac:grpSpMkLst>
        </pc:grpChg>
        <pc:grpChg chg="del">
          <ac:chgData name="Manuela Pichler" userId="07a841c1-49c8-4352-a8c3-3a0d96cf9a08" providerId="ADAL" clId="{19C3F344-1872-4107-BB25-B119B206E274}" dt="2019-11-26T11:19:41.027" v="58" actId="478"/>
          <ac:grpSpMkLst>
            <pc:docMk/>
            <pc:sldMk cId="2776419609" sldId="11157"/>
            <ac:grpSpMk id="11" creationId="{29DC22A9-EF23-46BF-926A-F609E092D00C}"/>
          </ac:grpSpMkLst>
        </pc:grpChg>
        <pc:grpChg chg="add mod">
          <ac:chgData name="Manuela Pichler" userId="07a841c1-49c8-4352-a8c3-3a0d96cf9a08" providerId="ADAL" clId="{19C3F344-1872-4107-BB25-B119B206E274}" dt="2019-11-26T11:19:50.011" v="60" actId="1076"/>
          <ac:grpSpMkLst>
            <pc:docMk/>
            <pc:sldMk cId="2776419609" sldId="11157"/>
            <ac:grpSpMk id="18" creationId="{5294AF91-CF03-4B65-8BDF-5EA1A9843F4C}"/>
          </ac:grpSpMkLst>
        </pc:grpChg>
        <pc:grpChg chg="add mod">
          <ac:chgData name="Manuela Pichler" userId="07a841c1-49c8-4352-a8c3-3a0d96cf9a08" providerId="ADAL" clId="{19C3F344-1872-4107-BB25-B119B206E274}" dt="2019-11-26T11:19:50.011" v="60" actId="1076"/>
          <ac:grpSpMkLst>
            <pc:docMk/>
            <pc:sldMk cId="2776419609" sldId="11157"/>
            <ac:grpSpMk id="25" creationId="{FBA21A0B-DCF5-4140-BE14-372C448EFAD8}"/>
          </ac:grpSpMkLst>
        </pc:grpChg>
        <pc:picChg chg="add mod">
          <ac:chgData name="Manuela Pichler" userId="07a841c1-49c8-4352-a8c3-3a0d96cf9a08" providerId="ADAL" clId="{19C3F344-1872-4107-BB25-B119B206E274}" dt="2019-11-26T11:19:50.011" v="60" actId="1076"/>
          <ac:picMkLst>
            <pc:docMk/>
            <pc:sldMk cId="2776419609" sldId="11157"/>
            <ac:picMk id="29" creationId="{0D604FC3-670B-40F6-BAC1-4F8C8C31ED46}"/>
          </ac:picMkLst>
        </pc:picChg>
        <pc:picChg chg="add mod">
          <ac:chgData name="Manuela Pichler" userId="07a841c1-49c8-4352-a8c3-3a0d96cf9a08" providerId="ADAL" clId="{19C3F344-1872-4107-BB25-B119B206E274}" dt="2019-11-26T11:19:50.011" v="60" actId="1076"/>
          <ac:picMkLst>
            <pc:docMk/>
            <pc:sldMk cId="2776419609" sldId="11157"/>
            <ac:picMk id="30" creationId="{66B55BC8-B791-49B0-849C-E00F4A87839D}"/>
          </ac:picMkLst>
        </pc:picChg>
        <pc:picChg chg="add mod">
          <ac:chgData name="Manuela Pichler" userId="07a841c1-49c8-4352-a8c3-3a0d96cf9a08" providerId="ADAL" clId="{19C3F344-1872-4107-BB25-B119B206E274}" dt="2019-11-26T11:19:50.011" v="60" actId="1076"/>
          <ac:picMkLst>
            <pc:docMk/>
            <pc:sldMk cId="2776419609" sldId="11157"/>
            <ac:picMk id="31" creationId="{2266BB18-EC89-4BAA-BA6E-E274FE9E759E}"/>
          </ac:picMkLst>
        </pc:picChg>
      </pc:sldChg>
      <pc:sldChg chg="addSp delSp modSp">
        <pc:chgData name="Manuela Pichler" userId="07a841c1-49c8-4352-a8c3-3a0d96cf9a08" providerId="ADAL" clId="{19C3F344-1872-4107-BB25-B119B206E274}" dt="2019-11-26T11:28:12.131" v="344" actId="20577"/>
        <pc:sldMkLst>
          <pc:docMk/>
          <pc:sldMk cId="2617827122" sldId="11158"/>
        </pc:sldMkLst>
        <pc:spChg chg="mod">
          <ac:chgData name="Manuela Pichler" userId="07a841c1-49c8-4352-a8c3-3a0d96cf9a08" providerId="ADAL" clId="{19C3F344-1872-4107-BB25-B119B206E274}" dt="2019-11-26T11:28:12.131" v="344" actId="20577"/>
          <ac:spMkLst>
            <pc:docMk/>
            <pc:sldMk cId="2617827122" sldId="11158"/>
            <ac:spMk id="2" creationId="{0E8A3547-1B73-4917-B289-4A37D10FB213}"/>
          </ac:spMkLst>
        </pc:spChg>
        <pc:grpChg chg="del">
          <ac:chgData name="Manuela Pichler" userId="07a841c1-49c8-4352-a8c3-3a0d96cf9a08" providerId="ADAL" clId="{19C3F344-1872-4107-BB25-B119B206E274}" dt="2019-11-26T11:20:52.369" v="64" actId="478"/>
          <ac:grpSpMkLst>
            <pc:docMk/>
            <pc:sldMk cId="2617827122" sldId="11158"/>
            <ac:grpSpMk id="6" creationId="{8F79C3AB-FE7C-4BF5-9E85-890182E626D5}"/>
          </ac:grpSpMkLst>
        </pc:grpChg>
        <pc:grpChg chg="add mod">
          <ac:chgData name="Manuela Pichler" userId="07a841c1-49c8-4352-a8c3-3a0d96cf9a08" providerId="ADAL" clId="{19C3F344-1872-4107-BB25-B119B206E274}" dt="2019-11-26T11:21:19.481" v="72" actId="1076"/>
          <ac:grpSpMkLst>
            <pc:docMk/>
            <pc:sldMk cId="2617827122" sldId="11158"/>
            <ac:grpSpMk id="20" creationId="{BD674F9B-31F2-456E-AFA5-42F7666E2B0F}"/>
          </ac:grpSpMkLst>
        </pc:grpChg>
        <pc:grpChg chg="del">
          <ac:chgData name="Manuela Pichler" userId="07a841c1-49c8-4352-a8c3-3a0d96cf9a08" providerId="ADAL" clId="{19C3F344-1872-4107-BB25-B119B206E274}" dt="2019-11-26T11:21:05.293" v="67" actId="478"/>
          <ac:grpSpMkLst>
            <pc:docMk/>
            <pc:sldMk cId="2617827122" sldId="11158"/>
            <ac:grpSpMk id="22" creationId="{7DB0C91B-BB60-46F5-818D-2CEAC6CF3A8C}"/>
          </ac:grpSpMkLst>
        </pc:grpChg>
        <pc:grpChg chg="add mod">
          <ac:chgData name="Manuela Pichler" userId="07a841c1-49c8-4352-a8c3-3a0d96cf9a08" providerId="ADAL" clId="{19C3F344-1872-4107-BB25-B119B206E274}" dt="2019-11-26T11:21:23.863" v="73" actId="1076"/>
          <ac:grpSpMkLst>
            <pc:docMk/>
            <pc:sldMk cId="2617827122" sldId="11158"/>
            <ac:grpSpMk id="28" creationId="{774245B3-434D-47EA-B56B-7CB374374FD0}"/>
          </ac:grpSpMkLst>
        </pc:grpChg>
        <pc:picChg chg="add mod">
          <ac:chgData name="Manuela Pichler" userId="07a841c1-49c8-4352-a8c3-3a0d96cf9a08" providerId="ADAL" clId="{19C3F344-1872-4107-BB25-B119B206E274}" dt="2019-11-26T11:21:19.481" v="72" actId="1076"/>
          <ac:picMkLst>
            <pc:docMk/>
            <pc:sldMk cId="2617827122" sldId="11158"/>
            <ac:picMk id="26" creationId="{71AF7DD7-1546-4757-AFC4-1A5ADE051679}"/>
          </ac:picMkLst>
        </pc:picChg>
        <pc:picChg chg="add mod">
          <ac:chgData name="Manuela Pichler" userId="07a841c1-49c8-4352-a8c3-3a0d96cf9a08" providerId="ADAL" clId="{19C3F344-1872-4107-BB25-B119B206E274}" dt="2019-11-26T11:21:19.481" v="72" actId="1076"/>
          <ac:picMkLst>
            <pc:docMk/>
            <pc:sldMk cId="2617827122" sldId="11158"/>
            <ac:picMk id="27" creationId="{1C4847BA-B46F-4391-8300-7BD1AACE6903}"/>
          </ac:picMkLst>
        </pc:picChg>
        <pc:picChg chg="add mod">
          <ac:chgData name="Manuela Pichler" userId="07a841c1-49c8-4352-a8c3-3a0d96cf9a08" providerId="ADAL" clId="{19C3F344-1872-4107-BB25-B119B206E274}" dt="2019-11-26T11:21:23.863" v="73" actId="1076"/>
          <ac:picMkLst>
            <pc:docMk/>
            <pc:sldMk cId="2617827122" sldId="11158"/>
            <ac:picMk id="33" creationId="{380BD7B2-BE0F-4B73-B16A-CEF57959A294}"/>
          </ac:picMkLst>
        </pc:picChg>
      </pc:sldChg>
      <pc:sldChg chg="modSp modNotesTx">
        <pc:chgData name="Manuela Pichler" userId="07a841c1-49c8-4352-a8c3-3a0d96cf9a08" providerId="ADAL" clId="{19C3F344-1872-4107-BB25-B119B206E274}" dt="2019-11-26T11:41:26.807" v="920" actId="20577"/>
        <pc:sldMkLst>
          <pc:docMk/>
          <pc:sldMk cId="3988619924" sldId="2076136429"/>
        </pc:sldMkLst>
        <pc:spChg chg="mod">
          <ac:chgData name="Manuela Pichler" userId="07a841c1-49c8-4352-a8c3-3a0d96cf9a08" providerId="ADAL" clId="{19C3F344-1872-4107-BB25-B119B206E274}" dt="2019-11-26T11:27:23.589" v="328" actId="20577"/>
          <ac:spMkLst>
            <pc:docMk/>
            <pc:sldMk cId="3988619924" sldId="2076136429"/>
            <ac:spMk id="160" creationId="{6F3D57DA-9F76-4C59-9262-65927391D962}"/>
          </ac:spMkLst>
        </pc:spChg>
        <pc:spChg chg="mod">
          <ac:chgData name="Manuela Pichler" userId="07a841c1-49c8-4352-a8c3-3a0d96cf9a08" providerId="ADAL" clId="{19C3F344-1872-4107-BB25-B119B206E274}" dt="2019-11-26T11:28:03.744" v="343" actId="20577"/>
          <ac:spMkLst>
            <pc:docMk/>
            <pc:sldMk cId="3988619924" sldId="2076136429"/>
            <ac:spMk id="161" creationId="{71ACD308-987E-4112-BFB6-DCA22EFF9B03}"/>
          </ac:spMkLst>
        </pc:spChg>
      </pc:sldChg>
      <pc:sldChg chg="modNotesTx">
        <pc:chgData name="Manuela Pichler" userId="07a841c1-49c8-4352-a8c3-3a0d96cf9a08" providerId="ADAL" clId="{19C3F344-1872-4107-BB25-B119B206E274}" dt="2019-12-13T08:41:48.443" v="1798" actId="20577"/>
        <pc:sldMkLst>
          <pc:docMk/>
          <pc:sldMk cId="4236643448" sldId="2076136430"/>
        </pc:sldMkLst>
      </pc:sldChg>
      <pc:sldChg chg="modSp">
        <pc:chgData name="Manuela Pichler" userId="07a841c1-49c8-4352-a8c3-3a0d96cf9a08" providerId="ADAL" clId="{19C3F344-1872-4107-BB25-B119B206E274}" dt="2019-11-26T11:13:31.721" v="33" actId="20577"/>
        <pc:sldMkLst>
          <pc:docMk/>
          <pc:sldMk cId="1495987071" sldId="2076136433"/>
        </pc:sldMkLst>
        <pc:spChg chg="mod">
          <ac:chgData name="Manuela Pichler" userId="07a841c1-49c8-4352-a8c3-3a0d96cf9a08" providerId="ADAL" clId="{19C3F344-1872-4107-BB25-B119B206E274}" dt="2019-11-26T11:13:31.721" v="33" actId="20577"/>
          <ac:spMkLst>
            <pc:docMk/>
            <pc:sldMk cId="1495987071" sldId="2076136433"/>
            <ac:spMk id="6" creationId="{28D902C9-8AC9-4CB5-AFE3-3DA9CBD915F5}"/>
          </ac:spMkLst>
        </pc:spChg>
      </pc:sldChg>
      <pc:sldChg chg="addSp delSp modSp">
        <pc:chgData name="Manuela Pichler" userId="07a841c1-49c8-4352-a8c3-3a0d96cf9a08" providerId="ADAL" clId="{19C3F344-1872-4107-BB25-B119B206E274}" dt="2019-11-26T11:19:18.376" v="55" actId="1076"/>
        <pc:sldMkLst>
          <pc:docMk/>
          <pc:sldMk cId="2990651474" sldId="2076136434"/>
        </pc:sldMkLst>
        <pc:picChg chg="del">
          <ac:chgData name="Manuela Pichler" userId="07a841c1-49c8-4352-a8c3-3a0d96cf9a08" providerId="ADAL" clId="{19C3F344-1872-4107-BB25-B119B206E274}" dt="2019-11-26T11:17:24.868" v="40" actId="478"/>
          <ac:picMkLst>
            <pc:docMk/>
            <pc:sldMk cId="2990651474" sldId="2076136434"/>
            <ac:picMk id="13" creationId="{8B388FE6-4099-4C3D-AC28-8F602CB31E86}"/>
          </ac:picMkLst>
        </pc:picChg>
        <pc:picChg chg="del">
          <ac:chgData name="Manuela Pichler" userId="07a841c1-49c8-4352-a8c3-3a0d96cf9a08" providerId="ADAL" clId="{19C3F344-1872-4107-BB25-B119B206E274}" dt="2019-11-26T11:16:58.743" v="34" actId="478"/>
          <ac:picMkLst>
            <pc:docMk/>
            <pc:sldMk cId="2990651474" sldId="2076136434"/>
            <ac:picMk id="14" creationId="{E4666C34-32DF-472A-9C32-A9FBF5C6FAEA}"/>
          </ac:picMkLst>
        </pc:picChg>
        <pc:picChg chg="del">
          <ac:chgData name="Manuela Pichler" userId="07a841c1-49c8-4352-a8c3-3a0d96cf9a08" providerId="ADAL" clId="{19C3F344-1872-4107-BB25-B119B206E274}" dt="2019-11-26T11:16:58.743" v="34" actId="478"/>
          <ac:picMkLst>
            <pc:docMk/>
            <pc:sldMk cId="2990651474" sldId="2076136434"/>
            <ac:picMk id="17" creationId="{4809CBE1-33BA-4BFC-AB77-107C32017DBC}"/>
          </ac:picMkLst>
        </pc:picChg>
        <pc:picChg chg="add del mod">
          <ac:chgData name="Manuela Pichler" userId="07a841c1-49c8-4352-a8c3-3a0d96cf9a08" providerId="ADAL" clId="{19C3F344-1872-4107-BB25-B119B206E274}" dt="2019-11-26T11:19:13.689" v="54" actId="478"/>
          <ac:picMkLst>
            <pc:docMk/>
            <pc:sldMk cId="2990651474" sldId="2076136434"/>
            <ac:picMk id="18" creationId="{B9690F2B-7CEB-4E83-BF48-513629D5530C}"/>
          </ac:picMkLst>
        </pc:picChg>
        <pc:picChg chg="add mod">
          <ac:chgData name="Manuela Pichler" userId="07a841c1-49c8-4352-a8c3-3a0d96cf9a08" providerId="ADAL" clId="{19C3F344-1872-4107-BB25-B119B206E274}" dt="2019-11-26T11:18:04.023" v="45" actId="1076"/>
          <ac:picMkLst>
            <pc:docMk/>
            <pc:sldMk cId="2990651474" sldId="2076136434"/>
            <ac:picMk id="19" creationId="{C1FB8C6C-13A3-4116-9F27-2094A9246F4F}"/>
          </ac:picMkLst>
        </pc:picChg>
        <pc:picChg chg="add mod">
          <ac:chgData name="Manuela Pichler" userId="07a841c1-49c8-4352-a8c3-3a0d96cf9a08" providerId="ADAL" clId="{19C3F344-1872-4107-BB25-B119B206E274}" dt="2019-11-26T11:19:18.376" v="55" actId="1076"/>
          <ac:picMkLst>
            <pc:docMk/>
            <pc:sldMk cId="2990651474" sldId="2076136434"/>
            <ac:picMk id="20" creationId="{92516373-7331-4075-AF9D-849365B3F0B4}"/>
          </ac:picMkLst>
        </pc:picChg>
        <pc:picChg chg="add mod">
          <ac:chgData name="Manuela Pichler" userId="07a841c1-49c8-4352-a8c3-3a0d96cf9a08" providerId="ADAL" clId="{19C3F344-1872-4107-BB25-B119B206E274}" dt="2019-11-26T11:18:51.511" v="53" actId="14100"/>
          <ac:picMkLst>
            <pc:docMk/>
            <pc:sldMk cId="2990651474" sldId="2076136434"/>
            <ac:picMk id="21" creationId="{83091A13-1FCD-41BC-A106-9FE2B83F6754}"/>
          </ac:picMkLst>
        </pc:picChg>
      </pc:sldChg>
      <pc:sldChg chg="modSp">
        <pc:chgData name="Manuela Pichler" userId="07a841c1-49c8-4352-a8c3-3a0d96cf9a08" providerId="ADAL" clId="{19C3F344-1872-4107-BB25-B119B206E274}" dt="2019-11-26T11:26:28.584" v="258" actId="1076"/>
        <pc:sldMkLst>
          <pc:docMk/>
          <pc:sldMk cId="4289524203" sldId="2076136435"/>
        </pc:sldMkLst>
        <pc:spChg chg="mod">
          <ac:chgData name="Manuela Pichler" userId="07a841c1-49c8-4352-a8c3-3a0d96cf9a08" providerId="ADAL" clId="{19C3F344-1872-4107-BB25-B119B206E274}" dt="2019-11-26T11:26:16.911" v="242" actId="20577"/>
          <ac:spMkLst>
            <pc:docMk/>
            <pc:sldMk cId="4289524203" sldId="2076136435"/>
            <ac:spMk id="42" creationId="{B972820B-CA9E-4E16-9589-E0AFF544D66F}"/>
          </ac:spMkLst>
        </pc:spChg>
        <pc:spChg chg="mod">
          <ac:chgData name="Manuela Pichler" userId="07a841c1-49c8-4352-a8c3-3a0d96cf9a08" providerId="ADAL" clId="{19C3F344-1872-4107-BB25-B119B206E274}" dt="2019-11-26T11:26:28.584" v="258" actId="1076"/>
          <ac:spMkLst>
            <pc:docMk/>
            <pc:sldMk cId="4289524203" sldId="2076136435"/>
            <ac:spMk id="43" creationId="{3F5ABCEC-5BF3-44E8-8C84-68074A7762B6}"/>
          </ac:spMkLst>
        </pc:spChg>
        <pc:grpChg chg="mod">
          <ac:chgData name="Manuela Pichler" userId="07a841c1-49c8-4352-a8c3-3a0d96cf9a08" providerId="ADAL" clId="{19C3F344-1872-4107-BB25-B119B206E274}" dt="2019-11-26T11:26:28.584" v="258" actId="1076"/>
          <ac:grpSpMkLst>
            <pc:docMk/>
            <pc:sldMk cId="4289524203" sldId="2076136435"/>
            <ac:grpSpMk id="40" creationId="{E387EE30-E004-4D84-864A-8DA662DC96F8}"/>
          </ac:grpSpMkLst>
        </pc:grpChg>
      </pc:sldChg>
      <pc:sldChg chg="modSp">
        <pc:chgData name="Manuela Pichler" userId="07a841c1-49c8-4352-a8c3-3a0d96cf9a08" providerId="ADAL" clId="{19C3F344-1872-4107-BB25-B119B206E274}" dt="2019-11-26T11:26:53.564" v="294" actId="20577"/>
        <pc:sldMkLst>
          <pc:docMk/>
          <pc:sldMk cId="2162789239" sldId="2076136436"/>
        </pc:sldMkLst>
        <pc:spChg chg="mod">
          <ac:chgData name="Manuela Pichler" userId="07a841c1-49c8-4352-a8c3-3a0d96cf9a08" providerId="ADAL" clId="{19C3F344-1872-4107-BB25-B119B206E274}" dt="2019-11-26T11:26:53.564" v="294" actId="20577"/>
          <ac:spMkLst>
            <pc:docMk/>
            <pc:sldMk cId="2162789239" sldId="2076136436"/>
            <ac:spMk id="3" creationId="{977CEFB2-5B3B-4C63-BD48-531D94D247F7}"/>
          </ac:spMkLst>
        </pc:spChg>
        <pc:spChg chg="mod">
          <ac:chgData name="Manuela Pichler" userId="07a841c1-49c8-4352-a8c3-3a0d96cf9a08" providerId="ADAL" clId="{19C3F344-1872-4107-BB25-B119B206E274}" dt="2019-11-26T11:26:37.957" v="259" actId="20577"/>
          <ac:spMkLst>
            <pc:docMk/>
            <pc:sldMk cId="2162789239" sldId="2076136436"/>
            <ac:spMk id="42" creationId="{B972820B-CA9E-4E16-9589-E0AFF544D66F}"/>
          </ac:spMkLst>
        </pc:spChg>
        <pc:spChg chg="mod">
          <ac:chgData name="Manuela Pichler" userId="07a841c1-49c8-4352-a8c3-3a0d96cf9a08" providerId="ADAL" clId="{19C3F344-1872-4107-BB25-B119B206E274}" dt="2019-11-26T11:26:46.071" v="275" actId="1076"/>
          <ac:spMkLst>
            <pc:docMk/>
            <pc:sldMk cId="2162789239" sldId="2076136436"/>
            <ac:spMk id="43" creationId="{3F5ABCEC-5BF3-44E8-8C84-68074A7762B6}"/>
          </ac:spMkLst>
        </pc:spChg>
        <pc:grpChg chg="mod">
          <ac:chgData name="Manuela Pichler" userId="07a841c1-49c8-4352-a8c3-3a0d96cf9a08" providerId="ADAL" clId="{19C3F344-1872-4107-BB25-B119B206E274}" dt="2019-11-26T11:26:46.071" v="275" actId="1076"/>
          <ac:grpSpMkLst>
            <pc:docMk/>
            <pc:sldMk cId="2162789239" sldId="2076136436"/>
            <ac:grpSpMk id="40" creationId="{E387EE30-E004-4D84-864A-8DA662DC96F8}"/>
          </ac:grpSpMkLst>
        </pc:grpChg>
      </pc:sldChg>
      <pc:sldChg chg="delSp">
        <pc:chgData name="Manuela Pichler" userId="07a841c1-49c8-4352-a8c3-3a0d96cf9a08" providerId="ADAL" clId="{19C3F344-1872-4107-BB25-B119B206E274}" dt="2019-11-26T11:20:31.177" v="63" actId="478"/>
        <pc:sldMkLst>
          <pc:docMk/>
          <pc:sldMk cId="2729454466" sldId="2076136438"/>
        </pc:sldMkLst>
        <pc:spChg chg="del">
          <ac:chgData name="Manuela Pichler" userId="07a841c1-49c8-4352-a8c3-3a0d96cf9a08" providerId="ADAL" clId="{19C3F344-1872-4107-BB25-B119B206E274}" dt="2019-11-26T11:20:26.336" v="62" actId="478"/>
          <ac:spMkLst>
            <pc:docMk/>
            <pc:sldMk cId="2729454466" sldId="2076136438"/>
            <ac:spMk id="7" creationId="{633B6EC5-6254-431E-B2C3-E7E711128741}"/>
          </ac:spMkLst>
        </pc:spChg>
        <pc:spChg chg="del">
          <ac:chgData name="Manuela Pichler" userId="07a841c1-49c8-4352-a8c3-3a0d96cf9a08" providerId="ADAL" clId="{19C3F344-1872-4107-BB25-B119B206E274}" dt="2019-11-26T11:20:31.177" v="63" actId="478"/>
          <ac:spMkLst>
            <pc:docMk/>
            <pc:sldMk cId="2729454466" sldId="2076136438"/>
            <ac:spMk id="13" creationId="{1BAAEA15-0212-4009-8100-4201453EC1D9}"/>
          </ac:spMkLst>
        </pc:spChg>
      </pc:sldChg>
      <pc:sldChg chg="modSp modNotesTx">
        <pc:chgData name="Manuela Pichler" userId="07a841c1-49c8-4352-a8c3-3a0d96cf9a08" providerId="ADAL" clId="{19C3F344-1872-4107-BB25-B119B206E274}" dt="2019-11-26T11:45:59.811" v="1274" actId="20577"/>
        <pc:sldMkLst>
          <pc:docMk/>
          <pc:sldMk cId="81794600" sldId="2076136444"/>
        </pc:sldMkLst>
        <pc:spChg chg="mod">
          <ac:chgData name="Manuela Pichler" userId="07a841c1-49c8-4352-a8c3-3a0d96cf9a08" providerId="ADAL" clId="{19C3F344-1872-4107-BB25-B119B206E274}" dt="2019-11-26T11:34:22.867" v="620" actId="20577"/>
          <ac:spMkLst>
            <pc:docMk/>
            <pc:sldMk cId="81794600" sldId="2076136444"/>
            <ac:spMk id="7" creationId="{15448F28-35E1-4FDD-AF58-1B5B3446CD25}"/>
          </ac:spMkLst>
        </pc:spChg>
      </pc:sldChg>
      <pc:sldChg chg="modSp modNotesTx">
        <pc:chgData name="Manuela Pichler" userId="07a841c1-49c8-4352-a8c3-3a0d96cf9a08" providerId="ADAL" clId="{19C3F344-1872-4107-BB25-B119B206E274}" dt="2019-12-13T10:18:05.482" v="1803" actId="20577"/>
        <pc:sldMkLst>
          <pc:docMk/>
          <pc:sldMk cId="2232600153" sldId="2076136445"/>
        </pc:sldMkLst>
        <pc:spChg chg="mod">
          <ac:chgData name="Manuela Pichler" userId="07a841c1-49c8-4352-a8c3-3a0d96cf9a08" providerId="ADAL" clId="{19C3F344-1872-4107-BB25-B119B206E274}" dt="2019-11-26T11:34:33.454" v="635" actId="20577"/>
          <ac:spMkLst>
            <pc:docMk/>
            <pc:sldMk cId="2232600153" sldId="2076136445"/>
            <ac:spMk id="3" creationId="{1656B400-F4EB-4830-B6FD-1F44A924A145}"/>
          </ac:spMkLst>
        </pc:spChg>
      </pc:sldChg>
      <pc:sldChg chg="modNotesTx">
        <pc:chgData name="Manuela Pichler" userId="07a841c1-49c8-4352-a8c3-3a0d96cf9a08" providerId="ADAL" clId="{19C3F344-1872-4107-BB25-B119B206E274}" dt="2019-11-26T11:54:32.195" v="1692" actId="20577"/>
        <pc:sldMkLst>
          <pc:docMk/>
          <pc:sldMk cId="1263312216" sldId="2076136454"/>
        </pc:sldMkLst>
      </pc:sldChg>
      <pc:sldChg chg="modSp">
        <pc:chgData name="Manuela Pichler" userId="07a841c1-49c8-4352-a8c3-3a0d96cf9a08" providerId="ADAL" clId="{19C3F344-1872-4107-BB25-B119B206E274}" dt="2019-11-29T17:30:37.535" v="1714" actId="1076"/>
        <pc:sldMkLst>
          <pc:docMk/>
          <pc:sldMk cId="1790459841" sldId="2076136455"/>
        </pc:sldMkLst>
        <pc:spChg chg="mod">
          <ac:chgData name="Manuela Pichler" userId="07a841c1-49c8-4352-a8c3-3a0d96cf9a08" providerId="ADAL" clId="{19C3F344-1872-4107-BB25-B119B206E274}" dt="2019-11-29T17:29:37.707" v="1713" actId="1076"/>
          <ac:spMkLst>
            <pc:docMk/>
            <pc:sldMk cId="1790459841" sldId="2076136455"/>
            <ac:spMk id="3" creationId="{1656B400-F4EB-4830-B6FD-1F44A924A145}"/>
          </ac:spMkLst>
        </pc:spChg>
        <pc:spChg chg="mod">
          <ac:chgData name="Manuela Pichler" userId="07a841c1-49c8-4352-a8c3-3a0d96cf9a08" providerId="ADAL" clId="{19C3F344-1872-4107-BB25-B119B206E274}" dt="2019-11-29T17:30:37.535" v="1714" actId="1076"/>
          <ac:spMkLst>
            <pc:docMk/>
            <pc:sldMk cId="1790459841" sldId="2076136455"/>
            <ac:spMk id="4" creationId="{46877DAA-3610-450F-87D2-768166F1992E}"/>
          </ac:spMkLst>
        </pc:spChg>
        <pc:spChg chg="mod">
          <ac:chgData name="Manuela Pichler" userId="07a841c1-49c8-4352-a8c3-3a0d96cf9a08" providerId="ADAL" clId="{19C3F344-1872-4107-BB25-B119B206E274}" dt="2019-11-29T17:30:37.535" v="1714" actId="1076"/>
          <ac:spMkLst>
            <pc:docMk/>
            <pc:sldMk cId="1790459841" sldId="2076136455"/>
            <ac:spMk id="7" creationId="{FF1A6608-4EAB-4525-81FC-89EC793646B3}"/>
          </ac:spMkLst>
        </pc:spChg>
        <pc:spChg chg="mod">
          <ac:chgData name="Manuela Pichler" userId="07a841c1-49c8-4352-a8c3-3a0d96cf9a08" providerId="ADAL" clId="{19C3F344-1872-4107-BB25-B119B206E274}" dt="2019-11-29T17:30:37.535" v="1714" actId="1076"/>
          <ac:spMkLst>
            <pc:docMk/>
            <pc:sldMk cId="1790459841" sldId="2076136455"/>
            <ac:spMk id="8" creationId="{7F8EDA67-47C2-4FA4-9310-13BC305FE0E3}"/>
          </ac:spMkLst>
        </pc:spChg>
        <pc:spChg chg="mod">
          <ac:chgData name="Manuela Pichler" userId="07a841c1-49c8-4352-a8c3-3a0d96cf9a08" providerId="ADAL" clId="{19C3F344-1872-4107-BB25-B119B206E274}" dt="2019-11-29T17:30:37.535" v="1714" actId="1076"/>
          <ac:spMkLst>
            <pc:docMk/>
            <pc:sldMk cId="1790459841" sldId="2076136455"/>
            <ac:spMk id="10" creationId="{7965812C-CE1A-4E32-98BB-C0829E68759B}"/>
          </ac:spMkLst>
        </pc:spChg>
        <pc:spChg chg="mod">
          <ac:chgData name="Manuela Pichler" userId="07a841c1-49c8-4352-a8c3-3a0d96cf9a08" providerId="ADAL" clId="{19C3F344-1872-4107-BB25-B119B206E274}" dt="2019-11-29T17:30:37.535" v="1714" actId="1076"/>
          <ac:spMkLst>
            <pc:docMk/>
            <pc:sldMk cId="1790459841" sldId="2076136455"/>
            <ac:spMk id="12" creationId="{1111EAA5-4E89-40DD-B9B4-3114CBAD3A7C}"/>
          </ac:spMkLst>
        </pc:spChg>
        <pc:spChg chg="mod">
          <ac:chgData name="Manuela Pichler" userId="07a841c1-49c8-4352-a8c3-3a0d96cf9a08" providerId="ADAL" clId="{19C3F344-1872-4107-BB25-B119B206E274}" dt="2019-11-29T17:30:37.535" v="1714" actId="1076"/>
          <ac:spMkLst>
            <pc:docMk/>
            <pc:sldMk cId="1790459841" sldId="2076136455"/>
            <ac:spMk id="13" creationId="{1D456442-798F-4CBF-99BD-BF7CFD196A6D}"/>
          </ac:spMkLst>
        </pc:spChg>
        <pc:spChg chg="mod">
          <ac:chgData name="Manuela Pichler" userId="07a841c1-49c8-4352-a8c3-3a0d96cf9a08" providerId="ADAL" clId="{19C3F344-1872-4107-BB25-B119B206E274}" dt="2019-11-29T17:30:37.535" v="1714" actId="1076"/>
          <ac:spMkLst>
            <pc:docMk/>
            <pc:sldMk cId="1790459841" sldId="2076136455"/>
            <ac:spMk id="14" creationId="{07F5A8FE-4FFD-44FA-BEBD-DF7B3F0C858F}"/>
          </ac:spMkLst>
        </pc:spChg>
        <pc:spChg chg="mod">
          <ac:chgData name="Manuela Pichler" userId="07a841c1-49c8-4352-a8c3-3a0d96cf9a08" providerId="ADAL" clId="{19C3F344-1872-4107-BB25-B119B206E274}" dt="2019-11-29T17:30:37.535" v="1714" actId="1076"/>
          <ac:spMkLst>
            <pc:docMk/>
            <pc:sldMk cId="1790459841" sldId="2076136455"/>
            <ac:spMk id="17" creationId="{2E8E8677-E998-40A2-AA11-7D0D6A4E2ACF}"/>
          </ac:spMkLst>
        </pc:spChg>
        <pc:spChg chg="mod">
          <ac:chgData name="Manuela Pichler" userId="07a841c1-49c8-4352-a8c3-3a0d96cf9a08" providerId="ADAL" clId="{19C3F344-1872-4107-BB25-B119B206E274}" dt="2019-11-29T17:30:37.535" v="1714" actId="1076"/>
          <ac:spMkLst>
            <pc:docMk/>
            <pc:sldMk cId="1790459841" sldId="2076136455"/>
            <ac:spMk id="18" creationId="{910F8EED-CE4C-4E78-959B-395728584874}"/>
          </ac:spMkLst>
        </pc:spChg>
        <pc:spChg chg="mod">
          <ac:chgData name="Manuela Pichler" userId="07a841c1-49c8-4352-a8c3-3a0d96cf9a08" providerId="ADAL" clId="{19C3F344-1872-4107-BB25-B119B206E274}" dt="2019-11-29T17:30:37.535" v="1714" actId="1076"/>
          <ac:spMkLst>
            <pc:docMk/>
            <pc:sldMk cId="1790459841" sldId="2076136455"/>
            <ac:spMk id="19" creationId="{FB323A92-1956-4DF7-8D41-C6696D455286}"/>
          </ac:spMkLst>
        </pc:spChg>
        <pc:spChg chg="mod">
          <ac:chgData name="Manuela Pichler" userId="07a841c1-49c8-4352-a8c3-3a0d96cf9a08" providerId="ADAL" clId="{19C3F344-1872-4107-BB25-B119B206E274}" dt="2019-11-29T17:30:37.535" v="1714" actId="1076"/>
          <ac:spMkLst>
            <pc:docMk/>
            <pc:sldMk cId="1790459841" sldId="2076136455"/>
            <ac:spMk id="20" creationId="{CFCFED9A-5C77-4771-BA70-93BDC228D654}"/>
          </ac:spMkLst>
        </pc:spChg>
        <pc:spChg chg="mod">
          <ac:chgData name="Manuela Pichler" userId="07a841c1-49c8-4352-a8c3-3a0d96cf9a08" providerId="ADAL" clId="{19C3F344-1872-4107-BB25-B119B206E274}" dt="2019-11-29T17:30:37.535" v="1714" actId="1076"/>
          <ac:spMkLst>
            <pc:docMk/>
            <pc:sldMk cId="1790459841" sldId="2076136455"/>
            <ac:spMk id="21" creationId="{AD5F4010-93A2-4195-878F-6E31C02F8882}"/>
          </ac:spMkLst>
        </pc:spChg>
        <pc:spChg chg="mod">
          <ac:chgData name="Manuela Pichler" userId="07a841c1-49c8-4352-a8c3-3a0d96cf9a08" providerId="ADAL" clId="{19C3F344-1872-4107-BB25-B119B206E274}" dt="2019-11-29T17:30:37.535" v="1714" actId="1076"/>
          <ac:spMkLst>
            <pc:docMk/>
            <pc:sldMk cId="1790459841" sldId="2076136455"/>
            <ac:spMk id="22" creationId="{8C0DD28D-DDFA-4761-AB48-CCE120540391}"/>
          </ac:spMkLst>
        </pc:spChg>
        <pc:spChg chg="mod">
          <ac:chgData name="Manuela Pichler" userId="07a841c1-49c8-4352-a8c3-3a0d96cf9a08" providerId="ADAL" clId="{19C3F344-1872-4107-BB25-B119B206E274}" dt="2019-11-29T17:30:37.535" v="1714" actId="1076"/>
          <ac:spMkLst>
            <pc:docMk/>
            <pc:sldMk cId="1790459841" sldId="2076136455"/>
            <ac:spMk id="23" creationId="{B3437785-351C-4C9C-982B-B3B225ED2CC3}"/>
          </ac:spMkLst>
        </pc:spChg>
        <pc:spChg chg="mod">
          <ac:chgData name="Manuela Pichler" userId="07a841c1-49c8-4352-a8c3-3a0d96cf9a08" providerId="ADAL" clId="{19C3F344-1872-4107-BB25-B119B206E274}" dt="2019-11-29T17:30:37.535" v="1714" actId="1076"/>
          <ac:spMkLst>
            <pc:docMk/>
            <pc:sldMk cId="1790459841" sldId="2076136455"/>
            <ac:spMk id="24" creationId="{D8CDA01A-3E3F-4B74-9120-8A0801D6A57A}"/>
          </ac:spMkLst>
        </pc:spChg>
        <pc:spChg chg="mod">
          <ac:chgData name="Manuela Pichler" userId="07a841c1-49c8-4352-a8c3-3a0d96cf9a08" providerId="ADAL" clId="{19C3F344-1872-4107-BB25-B119B206E274}" dt="2019-11-29T17:30:37.535" v="1714" actId="1076"/>
          <ac:spMkLst>
            <pc:docMk/>
            <pc:sldMk cId="1790459841" sldId="2076136455"/>
            <ac:spMk id="27" creationId="{89849E2D-A7BE-4A58-B095-89E64CFE4F10}"/>
          </ac:spMkLst>
        </pc:spChg>
        <pc:spChg chg="mod">
          <ac:chgData name="Manuela Pichler" userId="07a841c1-49c8-4352-a8c3-3a0d96cf9a08" providerId="ADAL" clId="{19C3F344-1872-4107-BB25-B119B206E274}" dt="2019-11-29T17:30:37.535" v="1714" actId="1076"/>
          <ac:spMkLst>
            <pc:docMk/>
            <pc:sldMk cId="1790459841" sldId="2076136455"/>
            <ac:spMk id="32" creationId="{BFC5889A-D64E-4DD9-814B-20CD5426E4E7}"/>
          </ac:spMkLst>
        </pc:spChg>
        <pc:spChg chg="mod">
          <ac:chgData name="Manuela Pichler" userId="07a841c1-49c8-4352-a8c3-3a0d96cf9a08" providerId="ADAL" clId="{19C3F344-1872-4107-BB25-B119B206E274}" dt="2019-11-29T17:30:37.535" v="1714" actId="1076"/>
          <ac:spMkLst>
            <pc:docMk/>
            <pc:sldMk cId="1790459841" sldId="2076136455"/>
            <ac:spMk id="33" creationId="{D0BFAF3B-3FA9-404F-82CE-89025A49EE19}"/>
          </ac:spMkLst>
        </pc:spChg>
        <pc:spChg chg="mod">
          <ac:chgData name="Manuela Pichler" userId="07a841c1-49c8-4352-a8c3-3a0d96cf9a08" providerId="ADAL" clId="{19C3F344-1872-4107-BB25-B119B206E274}" dt="2019-11-29T17:30:37.535" v="1714" actId="1076"/>
          <ac:spMkLst>
            <pc:docMk/>
            <pc:sldMk cId="1790459841" sldId="2076136455"/>
            <ac:spMk id="34" creationId="{F1E1700B-8FFD-47CA-9C19-BB6B4BEE3DFE}"/>
          </ac:spMkLst>
        </pc:spChg>
        <pc:spChg chg="mod">
          <ac:chgData name="Manuela Pichler" userId="07a841c1-49c8-4352-a8c3-3a0d96cf9a08" providerId="ADAL" clId="{19C3F344-1872-4107-BB25-B119B206E274}" dt="2019-11-29T17:30:37.535" v="1714" actId="1076"/>
          <ac:spMkLst>
            <pc:docMk/>
            <pc:sldMk cId="1790459841" sldId="2076136455"/>
            <ac:spMk id="35" creationId="{33803A2B-EFA0-424F-B5DA-86C49E35DB5C}"/>
          </ac:spMkLst>
        </pc:spChg>
        <pc:spChg chg="mod">
          <ac:chgData name="Manuela Pichler" userId="07a841c1-49c8-4352-a8c3-3a0d96cf9a08" providerId="ADAL" clId="{19C3F344-1872-4107-BB25-B119B206E274}" dt="2019-11-29T17:30:37.535" v="1714" actId="1076"/>
          <ac:spMkLst>
            <pc:docMk/>
            <pc:sldMk cId="1790459841" sldId="2076136455"/>
            <ac:spMk id="36" creationId="{EDC6A7AC-478C-4CC1-977A-CFC2ACB9BB75}"/>
          </ac:spMkLst>
        </pc:spChg>
      </pc:sldChg>
      <pc:sldChg chg="modNotesTx">
        <pc:chgData name="Manuela Pichler" userId="07a841c1-49c8-4352-a8c3-3a0d96cf9a08" providerId="ADAL" clId="{19C3F344-1872-4107-BB25-B119B206E274}" dt="2019-11-26T11:51:56.959" v="1516" actId="20577"/>
        <pc:sldMkLst>
          <pc:docMk/>
          <pc:sldMk cId="4094586572" sldId="2076136525"/>
        </pc:sldMkLst>
      </pc:sldChg>
      <pc:sldChg chg="modSp add del modTransition">
        <pc:chgData name="Manuela Pichler" userId="07a841c1-49c8-4352-a8c3-3a0d96cf9a08" providerId="ADAL" clId="{19C3F344-1872-4107-BB25-B119B206E274}" dt="2019-11-26T12:01:18.949" v="1711"/>
        <pc:sldMkLst>
          <pc:docMk/>
          <pc:sldMk cId="1972666926" sldId="2076137784"/>
        </pc:sldMkLst>
        <pc:spChg chg="mod">
          <ac:chgData name="Manuela Pichler" userId="07a841c1-49c8-4352-a8c3-3a0d96cf9a08" providerId="ADAL" clId="{19C3F344-1872-4107-BB25-B119B206E274}" dt="2019-11-26T12:01:10.952" v="1707" actId="404"/>
          <ac:spMkLst>
            <pc:docMk/>
            <pc:sldMk cId="1972666926" sldId="2076137784"/>
            <ac:spMk id="2" creationId="{6FD093B6-5D02-4EF2-90FC-F1C08DB4F626}"/>
          </ac:spMkLst>
        </pc:spChg>
      </pc:sldChg>
      <pc:sldChg chg="modSp add mod ord">
        <pc:chgData name="Manuela Pichler" userId="07a841c1-49c8-4352-a8c3-3a0d96cf9a08" providerId="ADAL" clId="{19C3F344-1872-4107-BB25-B119B206E274}" dt="2019-12-13T08:41:23.445" v="1793" actId="313"/>
        <pc:sldMkLst>
          <pc:docMk/>
          <pc:sldMk cId="1703197486" sldId="2076137785"/>
        </pc:sldMkLst>
        <pc:spChg chg="mod">
          <ac:chgData name="Manuela Pichler" userId="07a841c1-49c8-4352-a8c3-3a0d96cf9a08" providerId="ADAL" clId="{19C3F344-1872-4107-BB25-B119B206E274}" dt="2019-12-13T08:41:23.445" v="1793" actId="313"/>
          <ac:spMkLst>
            <pc:docMk/>
            <pc:sldMk cId="1703197486" sldId="2076137785"/>
            <ac:spMk id="8" creationId="{E21DF51B-75AF-48EE-863F-477C2B5E729D}"/>
          </ac:spMkLst>
        </pc:spChg>
        <pc:picChg chg="mod">
          <ac:chgData name="Manuela Pichler" userId="07a841c1-49c8-4352-a8c3-3a0d96cf9a08" providerId="ADAL" clId="{19C3F344-1872-4107-BB25-B119B206E274}" dt="2019-12-12T21:18:57.267" v="1735" actId="1076"/>
          <ac:picMkLst>
            <pc:docMk/>
            <pc:sldMk cId="1703197486" sldId="2076137785"/>
            <ac:picMk id="3" creationId="{B84E1A5C-8D98-4FC3-B146-9BA5CE844B69}"/>
          </ac:picMkLst>
        </pc:picChg>
      </pc:sldChg>
      <pc:sldChg chg="addSp delSp modSp add mod">
        <pc:chgData name="Manuela Pichler" userId="07a841c1-49c8-4352-a8c3-3a0d96cf9a08" providerId="ADAL" clId="{19C3F344-1872-4107-BB25-B119B206E274}" dt="2019-12-13T08:39:09.329" v="1790" actId="113"/>
        <pc:sldMkLst>
          <pc:docMk/>
          <pc:sldMk cId="2946937870" sldId="2076137786"/>
        </pc:sldMkLst>
        <pc:spChg chg="mod">
          <ac:chgData name="Manuela Pichler" userId="07a841c1-49c8-4352-a8c3-3a0d96cf9a08" providerId="ADAL" clId="{19C3F344-1872-4107-BB25-B119B206E274}" dt="2019-12-13T08:37:07.233" v="1761" actId="20577"/>
          <ac:spMkLst>
            <pc:docMk/>
            <pc:sldMk cId="2946937870" sldId="2076137786"/>
            <ac:spMk id="2" creationId="{1D35CC2E-2F8E-4D4A-9CB9-93C5529D3DC9}"/>
          </ac:spMkLst>
        </pc:spChg>
        <pc:spChg chg="add mod">
          <ac:chgData name="Manuela Pichler" userId="07a841c1-49c8-4352-a8c3-3a0d96cf9a08" providerId="ADAL" clId="{19C3F344-1872-4107-BB25-B119B206E274}" dt="2019-12-13T08:39:09.329" v="1790" actId="113"/>
          <ac:spMkLst>
            <pc:docMk/>
            <pc:sldMk cId="2946937870" sldId="2076137786"/>
            <ac:spMk id="3" creationId="{E1DE2206-D49B-45FB-A37C-AA598FE76FCA}"/>
          </ac:spMkLst>
        </pc:spChg>
        <pc:spChg chg="mod">
          <ac:chgData name="Manuela Pichler" userId="07a841c1-49c8-4352-a8c3-3a0d96cf9a08" providerId="ADAL" clId="{19C3F344-1872-4107-BB25-B119B206E274}" dt="2019-12-13T08:37:28.798" v="1769" actId="20577"/>
          <ac:spMkLst>
            <pc:docMk/>
            <pc:sldMk cId="2946937870" sldId="2076137786"/>
            <ac:spMk id="8" creationId="{C59A5821-0774-4945-8C15-07984AC2DC4F}"/>
          </ac:spMkLst>
        </pc:spChg>
        <pc:picChg chg="del">
          <ac:chgData name="Manuela Pichler" userId="07a841c1-49c8-4352-a8c3-3a0d96cf9a08" providerId="ADAL" clId="{19C3F344-1872-4107-BB25-B119B206E274}" dt="2019-12-13T08:37:09.186" v="1762" actId="478"/>
          <ac:picMkLst>
            <pc:docMk/>
            <pc:sldMk cId="2946937870" sldId="2076137786"/>
            <ac:picMk id="4" creationId="{E6E8734D-E817-4240-B7DA-0130D533B017}"/>
          </ac:picMkLst>
        </pc:picChg>
        <pc:picChg chg="del">
          <ac:chgData name="Manuela Pichler" userId="07a841c1-49c8-4352-a8c3-3a0d96cf9a08" providerId="ADAL" clId="{19C3F344-1872-4107-BB25-B119B206E274}" dt="2019-12-13T08:37:15.192" v="1764" actId="478"/>
          <ac:picMkLst>
            <pc:docMk/>
            <pc:sldMk cId="2946937870" sldId="2076137786"/>
            <ac:picMk id="6" creationId="{AEC07081-7DA2-4065-A837-B2192B53D56D}"/>
          </ac:picMkLst>
        </pc:picChg>
      </pc:sldChg>
      <pc:sldMasterChg chg="delSldLayout">
        <pc:chgData name="Manuela Pichler" userId="07a841c1-49c8-4352-a8c3-3a0d96cf9a08" providerId="ADAL" clId="{19C3F344-1872-4107-BB25-B119B206E274}" dt="2019-11-26T11:58:49.706" v="1702" actId="2696"/>
        <pc:sldMasterMkLst>
          <pc:docMk/>
          <pc:sldMasterMk cId="2644651193" sldId="2147483744"/>
        </pc:sldMasterMkLst>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rgbClr val="0071BC"/>
        </a:solidFill>
      </dgm:spPr>
      <dgm:t>
        <a:bodyPr/>
        <a:lstStyle/>
        <a:p>
          <a:r>
            <a:rPr lang="en-US" sz="1400" dirty="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dirty="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dirty="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dirty="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dirty="0"/>
            <a:t>5. Nurture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dirty="0"/>
            <a:t>6. Infrastructure</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dirty="0"/>
            <a:t>7. Support</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3" custLinFactNeighborX="-820" custLinFactNeighborY="15458">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3">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dirty="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dirty="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dirty="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dirty="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dirty="0"/>
            <a:t>5. Nurture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dirty="0"/>
            <a:t>6. Infrastructure</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dirty="0"/>
            <a:t>7. Support</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3">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3">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rgbClr val="0070C0"/>
        </a:solidFill>
      </dgm:spPr>
      <dgm:t>
        <a:bodyPr/>
        <a:lstStyle/>
        <a:p>
          <a:r>
            <a:rPr lang="en-US" sz="1400" dirty="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dirty="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dirty="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dirty="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041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rgbClr val="0070C0"/>
        </a:solidFill>
      </dgm:spPr>
      <dgm:t>
        <a:bodyPr/>
        <a:lstStyle/>
        <a:p>
          <a:r>
            <a:rPr lang="en-US" sz="1400" dirty="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dirty="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dirty="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dirty="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278" y="0"/>
          <a:ext cx="1908406" cy="501316"/>
        </a:xfrm>
        <a:prstGeom prst="chevron">
          <a:avLst/>
        </a:prstGeom>
        <a:solidFill>
          <a:srgbClr val="0071BC"/>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1. Secure</a:t>
          </a:r>
        </a:p>
      </dsp:txBody>
      <dsp:txXfrm>
        <a:off x="253936" y="0"/>
        <a:ext cx="1407090" cy="501316"/>
      </dsp:txXfrm>
    </dsp:sp>
    <dsp:sp modelId="{782221C6-1BC7-4268-8008-6F7806055A7E}">
      <dsp:nvSpPr>
        <dsp:cNvPr id="0" name=""/>
        <dsp:cNvSpPr/>
      </dsp:nvSpPr>
      <dsp:spPr>
        <a:xfrm>
          <a:off x="1720844" y="0"/>
          <a:ext cx="1908406"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2. Monitor</a:t>
          </a:r>
        </a:p>
      </dsp:txBody>
      <dsp:txXfrm>
        <a:off x="1971502" y="0"/>
        <a:ext cx="1407090" cy="501316"/>
      </dsp:txXfrm>
    </dsp:sp>
    <dsp:sp modelId="{55C41176-0155-4D93-8322-CE84F636E104}">
      <dsp:nvSpPr>
        <dsp:cNvPr id="0" name=""/>
        <dsp:cNvSpPr/>
      </dsp:nvSpPr>
      <dsp:spPr>
        <a:xfrm>
          <a:off x="3438410" y="0"/>
          <a:ext cx="1908406"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3. Alert and Action</a:t>
          </a:r>
        </a:p>
      </dsp:txBody>
      <dsp:txXfrm>
        <a:off x="3689068" y="0"/>
        <a:ext cx="1407090" cy="501316"/>
      </dsp:txXfrm>
    </dsp:sp>
    <dsp:sp modelId="{64A210BB-6EED-4293-A1F1-DDC7312CA022}">
      <dsp:nvSpPr>
        <dsp:cNvPr id="0" name=""/>
        <dsp:cNvSpPr/>
      </dsp:nvSpPr>
      <dsp:spPr>
        <a:xfrm>
          <a:off x="5159254" y="0"/>
          <a:ext cx="1908406"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4. Deploy</a:t>
          </a:r>
        </a:p>
      </dsp:txBody>
      <dsp:txXfrm>
        <a:off x="5409912" y="0"/>
        <a:ext cx="1407090" cy="501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1" y="0"/>
          <a:ext cx="1922478"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5. Nurture</a:t>
          </a:r>
        </a:p>
      </dsp:txBody>
      <dsp:txXfrm>
        <a:off x="250659" y="0"/>
        <a:ext cx="1421162" cy="501316"/>
      </dsp:txXfrm>
    </dsp:sp>
    <dsp:sp modelId="{782221C6-1BC7-4268-8008-6F7806055A7E}">
      <dsp:nvSpPr>
        <dsp:cNvPr id="0" name=""/>
        <dsp:cNvSpPr/>
      </dsp:nvSpPr>
      <dsp:spPr>
        <a:xfrm>
          <a:off x="1731808" y="0"/>
          <a:ext cx="1922478"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6. Infrastructure</a:t>
          </a:r>
        </a:p>
      </dsp:txBody>
      <dsp:txXfrm>
        <a:off x="1982466" y="0"/>
        <a:ext cx="1421162" cy="501316"/>
      </dsp:txXfrm>
    </dsp:sp>
    <dsp:sp modelId="{55C41176-0155-4D93-8322-CE84F636E104}">
      <dsp:nvSpPr>
        <dsp:cNvPr id="0" name=""/>
        <dsp:cNvSpPr/>
      </dsp:nvSpPr>
      <dsp:spPr>
        <a:xfrm>
          <a:off x="3462038" y="0"/>
          <a:ext cx="1922478"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7. Support</a:t>
          </a:r>
        </a:p>
      </dsp:txBody>
      <dsp:txXfrm>
        <a:off x="3712696" y="0"/>
        <a:ext cx="1421162" cy="5013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916" y="0"/>
          <a:ext cx="2280059"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1. Secure</a:t>
          </a:r>
        </a:p>
      </dsp:txBody>
      <dsp:txXfrm>
        <a:off x="254574" y="0"/>
        <a:ext cx="1778743" cy="501316"/>
      </dsp:txXfrm>
    </dsp:sp>
    <dsp:sp modelId="{782221C6-1BC7-4268-8008-6F7806055A7E}">
      <dsp:nvSpPr>
        <dsp:cNvPr id="0" name=""/>
        <dsp:cNvSpPr/>
      </dsp:nvSpPr>
      <dsp:spPr>
        <a:xfrm>
          <a:off x="2055970" y="0"/>
          <a:ext cx="2280059"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2. Monitor</a:t>
          </a:r>
        </a:p>
      </dsp:txBody>
      <dsp:txXfrm>
        <a:off x="2306628" y="0"/>
        <a:ext cx="1778743" cy="501316"/>
      </dsp:txXfrm>
    </dsp:sp>
    <dsp:sp modelId="{55C41176-0155-4D93-8322-CE84F636E104}">
      <dsp:nvSpPr>
        <dsp:cNvPr id="0" name=""/>
        <dsp:cNvSpPr/>
      </dsp:nvSpPr>
      <dsp:spPr>
        <a:xfrm>
          <a:off x="4108024" y="0"/>
          <a:ext cx="2280059"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3. Alert and Action</a:t>
          </a:r>
        </a:p>
      </dsp:txBody>
      <dsp:txXfrm>
        <a:off x="4358682" y="0"/>
        <a:ext cx="1778743" cy="501316"/>
      </dsp:txXfrm>
    </dsp:sp>
    <dsp:sp modelId="{64A210BB-6EED-4293-A1F1-DDC7312CA022}">
      <dsp:nvSpPr>
        <dsp:cNvPr id="0" name=""/>
        <dsp:cNvSpPr/>
      </dsp:nvSpPr>
      <dsp:spPr>
        <a:xfrm>
          <a:off x="6163994" y="0"/>
          <a:ext cx="2280059"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4. Deploy</a:t>
          </a:r>
        </a:p>
      </dsp:txBody>
      <dsp:txXfrm>
        <a:off x="6414652" y="0"/>
        <a:ext cx="1778743" cy="5013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1872" y="0"/>
          <a:ext cx="2281789"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5. Nurture</a:t>
          </a:r>
        </a:p>
      </dsp:txBody>
      <dsp:txXfrm>
        <a:off x="252530" y="0"/>
        <a:ext cx="1780473" cy="501316"/>
      </dsp:txXfrm>
    </dsp:sp>
    <dsp:sp modelId="{782221C6-1BC7-4268-8008-6F7806055A7E}">
      <dsp:nvSpPr>
        <dsp:cNvPr id="0" name=""/>
        <dsp:cNvSpPr/>
      </dsp:nvSpPr>
      <dsp:spPr>
        <a:xfrm>
          <a:off x="2055483" y="0"/>
          <a:ext cx="2281789"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6. Infrastructure</a:t>
          </a:r>
        </a:p>
      </dsp:txBody>
      <dsp:txXfrm>
        <a:off x="2306141" y="0"/>
        <a:ext cx="1780473" cy="501316"/>
      </dsp:txXfrm>
    </dsp:sp>
    <dsp:sp modelId="{55C41176-0155-4D93-8322-CE84F636E104}">
      <dsp:nvSpPr>
        <dsp:cNvPr id="0" name=""/>
        <dsp:cNvSpPr/>
      </dsp:nvSpPr>
      <dsp:spPr>
        <a:xfrm>
          <a:off x="4109094" y="0"/>
          <a:ext cx="2281789"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7. Support</a:t>
          </a:r>
        </a:p>
      </dsp:txBody>
      <dsp:txXfrm>
        <a:off x="4359752" y="0"/>
        <a:ext cx="1780473" cy="5013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278" y="0"/>
          <a:ext cx="1908406" cy="501316"/>
        </a:xfrm>
        <a:prstGeom prst="chevron">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1. Secure</a:t>
          </a:r>
        </a:p>
      </dsp:txBody>
      <dsp:txXfrm>
        <a:off x="253936" y="0"/>
        <a:ext cx="1407090" cy="501316"/>
      </dsp:txXfrm>
    </dsp:sp>
    <dsp:sp modelId="{782221C6-1BC7-4268-8008-6F7806055A7E}">
      <dsp:nvSpPr>
        <dsp:cNvPr id="0" name=""/>
        <dsp:cNvSpPr/>
      </dsp:nvSpPr>
      <dsp:spPr>
        <a:xfrm>
          <a:off x="1720844" y="0"/>
          <a:ext cx="1908406"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2. Monitor</a:t>
          </a:r>
        </a:p>
      </dsp:txBody>
      <dsp:txXfrm>
        <a:off x="1971502" y="0"/>
        <a:ext cx="1407090" cy="501316"/>
      </dsp:txXfrm>
    </dsp:sp>
    <dsp:sp modelId="{55C41176-0155-4D93-8322-CE84F636E104}">
      <dsp:nvSpPr>
        <dsp:cNvPr id="0" name=""/>
        <dsp:cNvSpPr/>
      </dsp:nvSpPr>
      <dsp:spPr>
        <a:xfrm>
          <a:off x="3438410" y="0"/>
          <a:ext cx="1908406"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3. Alert and Action</a:t>
          </a:r>
        </a:p>
      </dsp:txBody>
      <dsp:txXfrm>
        <a:off x="3689068" y="0"/>
        <a:ext cx="1407090" cy="501316"/>
      </dsp:txXfrm>
    </dsp:sp>
    <dsp:sp modelId="{64A210BB-6EED-4293-A1F1-DDC7312CA022}">
      <dsp:nvSpPr>
        <dsp:cNvPr id="0" name=""/>
        <dsp:cNvSpPr/>
      </dsp:nvSpPr>
      <dsp:spPr>
        <a:xfrm>
          <a:off x="5136103" y="0"/>
          <a:ext cx="1908406"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4. Deploy</a:t>
          </a:r>
        </a:p>
      </dsp:txBody>
      <dsp:txXfrm>
        <a:off x="5386761" y="0"/>
        <a:ext cx="1407090" cy="5013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916" y="0"/>
          <a:ext cx="2280059" cy="501316"/>
        </a:xfrm>
        <a:prstGeom prst="chevron">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1. Secure</a:t>
          </a:r>
        </a:p>
      </dsp:txBody>
      <dsp:txXfrm>
        <a:off x="254574" y="0"/>
        <a:ext cx="1778743" cy="501316"/>
      </dsp:txXfrm>
    </dsp:sp>
    <dsp:sp modelId="{782221C6-1BC7-4268-8008-6F7806055A7E}">
      <dsp:nvSpPr>
        <dsp:cNvPr id="0" name=""/>
        <dsp:cNvSpPr/>
      </dsp:nvSpPr>
      <dsp:spPr>
        <a:xfrm>
          <a:off x="2055970" y="0"/>
          <a:ext cx="2280059"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2. Monitor</a:t>
          </a:r>
        </a:p>
      </dsp:txBody>
      <dsp:txXfrm>
        <a:off x="2306628" y="0"/>
        <a:ext cx="1778743" cy="501316"/>
      </dsp:txXfrm>
    </dsp:sp>
    <dsp:sp modelId="{55C41176-0155-4D93-8322-CE84F636E104}">
      <dsp:nvSpPr>
        <dsp:cNvPr id="0" name=""/>
        <dsp:cNvSpPr/>
      </dsp:nvSpPr>
      <dsp:spPr>
        <a:xfrm>
          <a:off x="4108024" y="0"/>
          <a:ext cx="2280059"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3. Alert and Action</a:t>
          </a:r>
        </a:p>
      </dsp:txBody>
      <dsp:txXfrm>
        <a:off x="4358682" y="0"/>
        <a:ext cx="1778743" cy="501316"/>
      </dsp:txXfrm>
    </dsp:sp>
    <dsp:sp modelId="{64A210BB-6EED-4293-A1F1-DDC7312CA022}">
      <dsp:nvSpPr>
        <dsp:cNvPr id="0" name=""/>
        <dsp:cNvSpPr/>
      </dsp:nvSpPr>
      <dsp:spPr>
        <a:xfrm>
          <a:off x="6163994" y="0"/>
          <a:ext cx="2280059"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4. Deploy</a:t>
          </a:r>
        </a:p>
      </dsp:txBody>
      <dsp:txXfrm>
        <a:off x="6414652" y="0"/>
        <a:ext cx="1778743" cy="50131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D33840-C688-4B14-A456-58F097EED33F}" type="datetimeFigureOut">
              <a:rPr lang="en-US" smtClean="0"/>
              <a:t>7/7/2020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E28430-D78C-4B43-9B17-43AD4B3BD263}" type="slidenum">
              <a:rPr lang="en-US" smtClean="0"/>
              <a:t>‹#›</a:t>
            </a:fld>
            <a:endParaRPr lang="en-US" dirty="0"/>
          </a:p>
        </p:txBody>
      </p:sp>
    </p:spTree>
    <p:extLst>
      <p:ext uri="{BB962C8B-B14F-4D97-AF65-F5344CB8AC3E}">
        <p14:creationId xmlns:p14="http://schemas.microsoft.com/office/powerpoint/2010/main" val="2378047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SMSGR Readiness</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72656D-9D33-4A4B-97D3-78DF30F8BE39}" type="datetimeFigureOut">
              <a:rPr lang="en-US" smtClean="0"/>
              <a:t>7/7/2020</a:t>
            </a:fld>
            <a:endParaRPr lang="en-US" dirty="0"/>
          </a:p>
        </p:txBody>
      </p:sp>
      <p:sp>
        <p:nvSpPr>
          <p:cNvPr id="4" name="Slide Image Placeholder 3"/>
          <p:cNvSpPr>
            <a:spLocks noGrp="1" noRot="1" noChangeAspect="1"/>
          </p:cNvSpPr>
          <p:nvPr>
            <p:ph type="sldImg" idx="2"/>
          </p:nvPr>
        </p:nvSpPr>
        <p:spPr>
          <a:xfrm>
            <a:off x="3309983" y="827584"/>
            <a:ext cx="3456383" cy="1944216"/>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3284984" y="2843808"/>
            <a:ext cx="3225354" cy="5256584"/>
          </a:xfrm>
          <a:prstGeom prst="rect">
            <a:avLst/>
          </a:prstGeom>
        </p:spPr>
        <p:txBody>
          <a:bodyPr vert="horz" lIns="91440" tIns="45720" rIns="91440" bIns="45720" rtlCol="0"/>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Click to edit Master text styles for presentation notes</a:t>
            </a:r>
          </a:p>
          <a:p>
            <a:pPr marL="228600" marR="0" lvl="1"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Second level</a:t>
            </a:r>
          </a:p>
          <a:p>
            <a:pPr marL="342900" marR="0" lvl="2"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Third level</a:t>
            </a:r>
          </a:p>
          <a:p>
            <a:pPr marL="457200" marR="0" lvl="3"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Fourth level</a:t>
            </a:r>
          </a:p>
          <a:p>
            <a:pPr marL="571500" marR="0" lvl="4"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Fifth level</a:t>
            </a:r>
          </a:p>
        </p:txBody>
      </p:sp>
      <p:sp>
        <p:nvSpPr>
          <p:cNvPr id="6" name="Footer Placeholder 5"/>
          <p:cNvSpPr>
            <a:spLocks noGrp="1"/>
          </p:cNvSpPr>
          <p:nvPr>
            <p:ph type="ftr" sz="quarter" idx="4"/>
          </p:nvPr>
        </p:nvSpPr>
        <p:spPr>
          <a:xfrm>
            <a:off x="0" y="8460432"/>
            <a:ext cx="6165304" cy="681981"/>
          </a:xfrm>
          <a:prstGeom prst="rect">
            <a:avLst/>
          </a:prstGeom>
        </p:spPr>
        <p:txBody>
          <a:bodyPr vert="horz" lIns="91440" tIns="45720" rIns="91440" bIns="45720" rtlCol="0" anchor="b"/>
          <a:lstStyle>
            <a:lvl1pPr algn="l">
              <a:defRPr sz="600"/>
            </a:lvl1pPr>
          </a:lstStyle>
          <a:p>
            <a:r>
              <a:rPr lang="en-GB" dirty="0"/>
              <a:t>© 2012 Microsoft Corporation. All rights reserved. Microsoft, Windows, Windows Vista and other product names are or may be registered trademarks and/or trademarks in the U.S. and/or other countries.</a:t>
            </a:r>
          </a:p>
          <a:p>
            <a:r>
              <a:rPr lang="en-GB" dirty="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dirty="0"/>
            </a:br>
            <a:r>
              <a:rPr lang="en-GB" dirty="0"/>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65303" y="8460432"/>
            <a:ext cx="691109" cy="681981"/>
          </a:xfrm>
          <a:prstGeom prst="rect">
            <a:avLst/>
          </a:prstGeom>
        </p:spPr>
        <p:txBody>
          <a:bodyPr vert="horz" lIns="91440" tIns="45720" rIns="91440" bIns="45720" rtlCol="0" anchor="b"/>
          <a:lstStyle>
            <a:lvl1pPr algn="r">
              <a:defRPr sz="1200"/>
            </a:lvl1pPr>
          </a:lstStyle>
          <a:p>
            <a:fld id="{8CEEC488-DFA6-44D4-AFB0-C242488D84E3}" type="slidenum">
              <a:rPr lang="en-US" smtClean="0"/>
              <a:t>‹#›</a:t>
            </a:fld>
            <a:endParaRPr lang="en-US" dirty="0"/>
          </a:p>
        </p:txBody>
      </p:sp>
      <p:sp>
        <p:nvSpPr>
          <p:cNvPr id="8" name="Rectangle 7"/>
          <p:cNvSpPr/>
          <p:nvPr/>
        </p:nvSpPr>
        <p:spPr>
          <a:xfrm>
            <a:off x="457200" y="527050"/>
            <a:ext cx="6053138" cy="2317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2885" tIns="46442" rIns="92885" bIns="46442" anchor="ctr"/>
          <a:lstStyle/>
          <a:p>
            <a:pPr algn="ctr" fontAlgn="auto">
              <a:spcBef>
                <a:spcPts val="0"/>
              </a:spcBef>
              <a:spcAft>
                <a:spcPts val="0"/>
              </a:spcAft>
              <a:defRPr/>
            </a:pPr>
            <a:r>
              <a:rPr lang="en-US" dirty="0">
                <a:solidFill>
                  <a:schemeClr val="bg1"/>
                </a:solidFill>
              </a:rPr>
              <a:t> Facilitator Notes                   Slide and Script</a:t>
            </a:r>
          </a:p>
        </p:txBody>
      </p:sp>
      <p:cxnSp>
        <p:nvCxnSpPr>
          <p:cNvPr id="9" name="Straight Connector 8"/>
          <p:cNvCxnSpPr/>
          <p:nvPr/>
        </p:nvCxnSpPr>
        <p:spPr>
          <a:xfrm>
            <a:off x="3212976" y="533400"/>
            <a:ext cx="0" cy="7711008"/>
          </a:xfrm>
          <a:prstGeom prst="line">
            <a:avLst/>
          </a:prstGeom>
          <a:ln w="22225" cmpd="sng">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255665"/>
      </p:ext>
    </p:extLst>
  </p:cSld>
  <p:clrMap bg1="lt1" tx1="dk1" bg2="lt2" tx2="dk2" accent1="accent1" accent2="accent2" accent3="accent3" accent4="accent4" accent5="accent5" accent6="accent6" hlink="hlink" folHlink="folHlink"/>
  <p:notesStyle>
    <a:lvl1pPr marL="1143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1pPr>
    <a:lvl2pPr marL="2286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2pPr>
    <a:lvl3pPr marL="3429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3pPr>
    <a:lvl4pPr marL="4572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4pPr>
    <a:lvl5pPr marL="5715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aka.ms/powerappcommunityplan"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owerapps.microsoft.com/en-us/blog/establishing-an-environment-strategy-for-microsoft-power-platfor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83733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Self service ticketing! Admins can switch this off</a:t>
            </a:r>
          </a:p>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20</a:t>
            </a:fld>
            <a:endParaRPr lang="en-US" dirty="0"/>
          </a:p>
        </p:txBody>
      </p:sp>
    </p:spTree>
    <p:extLst>
      <p:ext uri="{BB962C8B-B14F-4D97-AF65-F5344CB8AC3E}">
        <p14:creationId xmlns:p14="http://schemas.microsoft.com/office/powerpoint/2010/main" val="506783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GB" dirty="0"/>
              <a:t>Self service ticketing! Admins can switch this off</a:t>
            </a:r>
          </a:p>
        </p:txBody>
      </p:sp>
      <p:sp>
        <p:nvSpPr>
          <p:cNvPr id="4" name="Slide Number Placeholder 3"/>
          <p:cNvSpPr>
            <a:spLocks noGrp="1"/>
          </p:cNvSpPr>
          <p:nvPr>
            <p:ph type="sldNum" sz="quarter" idx="5"/>
          </p:nvPr>
        </p:nvSpPr>
        <p:spPr/>
        <p:txBody>
          <a:bodyPr/>
          <a:lstStyle/>
          <a:p>
            <a:fld id="{8CEEC488-DFA6-44D4-AFB0-C242488D84E3}" type="slidenum">
              <a:rPr lang="en-US" smtClean="0"/>
              <a:t>21</a:t>
            </a:fld>
            <a:endParaRPr lang="en-US" dirty="0"/>
          </a:p>
        </p:txBody>
      </p:sp>
    </p:spTree>
    <p:extLst>
      <p:ext uri="{BB962C8B-B14F-4D97-AF65-F5344CB8AC3E}">
        <p14:creationId xmlns:p14="http://schemas.microsoft.com/office/powerpoint/2010/main" val="3101528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lang="en-US" dirty="0"/>
              <a:t>Note: Power apps admin is admin.powerapps.com and is where you would create environments you can get there from admin.powerplatform.microsoft.com</a:t>
            </a:r>
          </a:p>
          <a:p>
            <a:pPr marL="0" indent="0">
              <a:buNone/>
            </a:pPr>
            <a:endParaRPr lang="en-US" dirty="0"/>
          </a:p>
          <a:p>
            <a:pPr marL="0" indent="0">
              <a:buNone/>
            </a:pPr>
            <a:r>
              <a:rPr lang="en-US" dirty="0"/>
              <a:t>If CSP they'd need to go to partner.microsoft.com/dashboard to manage their clients' licenses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005250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CEEC488-DFA6-44D4-AFB0-C242488D84E3}" type="slidenum">
              <a:rPr lang="en-US" smtClean="0"/>
              <a:t>23</a:t>
            </a:fld>
            <a:endParaRPr lang="en-US" dirty="0"/>
          </a:p>
        </p:txBody>
      </p:sp>
    </p:spTree>
    <p:extLst>
      <p:ext uri="{BB962C8B-B14F-4D97-AF65-F5344CB8AC3E}">
        <p14:creationId xmlns:p14="http://schemas.microsoft.com/office/powerpoint/2010/main" val="4231251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CEEC488-DFA6-44D4-AFB0-C242488D84E3}" type="slidenum">
              <a:rPr lang="en-US" smtClean="0"/>
              <a:t>24</a:t>
            </a:fld>
            <a:endParaRPr lang="en-US" dirty="0"/>
          </a:p>
        </p:txBody>
      </p:sp>
    </p:spTree>
    <p:extLst>
      <p:ext uri="{BB962C8B-B14F-4D97-AF65-F5344CB8AC3E}">
        <p14:creationId xmlns:p14="http://schemas.microsoft.com/office/powerpoint/2010/main" val="2553344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GB" sz="1400" dirty="0"/>
              <a:t>Environment lives with in an Azure tenant, so authentication is through the Azure AD.</a:t>
            </a:r>
          </a:p>
          <a:p>
            <a:r>
              <a:rPr lang="en-GB" sz="1400" dirty="0"/>
              <a:t>Environments are a scope for lifecycle and a scope for permission</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50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US" sz="1200" dirty="0">
                <a:solidFill>
                  <a:schemeClr val="tx1"/>
                </a:solidFill>
              </a:rPr>
              <a:t>For data residency concerns, envs are tied to geographic location </a:t>
            </a:r>
          </a:p>
          <a:p>
            <a:r>
              <a:rPr lang="en-US" sz="1200" dirty="0">
                <a:solidFill>
                  <a:schemeClr val="tx1"/>
                </a:solidFill>
              </a:rPr>
              <a:t>Every tenant has a default environment, created automatically. </a:t>
            </a:r>
          </a:p>
          <a:p>
            <a:r>
              <a:rPr lang="en-US" sz="1200" dirty="0">
                <a:solidFill>
                  <a:schemeClr val="tx1"/>
                </a:solidFill>
              </a:rPr>
              <a:t>Additional envs for DevOps, for permission reasons</a:t>
            </a:r>
          </a:p>
          <a:p>
            <a:r>
              <a:rPr lang="en-US" sz="1200" dirty="0">
                <a:solidFill>
                  <a:schemeClr val="tx1"/>
                </a:solidFill>
              </a:rPr>
              <a:t>Full control over who can create those environments </a:t>
            </a:r>
          </a:p>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27</a:t>
            </a:fld>
            <a:endParaRPr lang="en-US" dirty="0"/>
          </a:p>
        </p:txBody>
      </p:sp>
    </p:spTree>
    <p:extLst>
      <p:ext uri="{BB962C8B-B14F-4D97-AF65-F5344CB8AC3E}">
        <p14:creationId xmlns:p14="http://schemas.microsoft.com/office/powerpoint/2010/main" val="3001943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sz="1200" dirty="0">
              <a:solidFill>
                <a:schemeClr val="bg1"/>
              </a:solidFill>
            </a:endParaRP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dirty="0">
                <a:solidFill>
                  <a:schemeClr val="bg1"/>
                </a:solidFill>
              </a:rPr>
              <a:t>Developer environment is created whenever a user signs-up for the PowerApps community plan - </a:t>
            </a:r>
            <a:r>
              <a:rPr lang="en-US" sz="1200" dirty="0">
                <a:solidFill>
                  <a:schemeClr val="bg1"/>
                </a:solidFill>
                <a:hlinkClick r:id="rId3"/>
              </a:rPr>
              <a:t>http://aka.ms/powerappcommunityplan</a:t>
            </a:r>
            <a:r>
              <a:rPr lang="en-US" sz="1200" dirty="0">
                <a:solidFill>
                  <a:schemeClr val="bg1"/>
                </a:solidFill>
              </a:rPr>
              <a:t>, can’t restrict unless with service ticket</a:t>
            </a:r>
          </a:p>
          <a:p>
            <a:r>
              <a:rPr lang="en-US" sz="1200" dirty="0">
                <a:solidFill>
                  <a:schemeClr val="bg1"/>
                </a:solidFill>
              </a:rPr>
              <a:t>Production environments can be created by any licensed user as long as there is 1GB of remaining storage capacity</a:t>
            </a:r>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28</a:t>
            </a:fld>
            <a:endParaRPr lang="en-US" dirty="0"/>
          </a:p>
        </p:txBody>
      </p:sp>
    </p:spTree>
    <p:extLst>
      <p:ext uri="{BB962C8B-B14F-4D97-AF65-F5344CB8AC3E}">
        <p14:creationId xmlns:p14="http://schemas.microsoft.com/office/powerpoint/2010/main" val="1715209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dirty="0"/>
              <a:t>Default for people to get started, build apps for their teams</a:t>
            </a:r>
          </a:p>
          <a:p>
            <a:endParaRPr lang="en-GB" dirty="0"/>
          </a:p>
          <a:p>
            <a:r>
              <a:rPr lang="en-GB" dirty="0">
                <a:hlinkClick r:id="rId3"/>
              </a:rPr>
              <a:t>https://powerapps.microsoft.com/en-us/blog/establishing-an-environment-strategy-for-microsoft-power-platform/</a:t>
            </a:r>
            <a:endParaRPr lang="en-GB" dirty="0"/>
          </a:p>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29</a:t>
            </a:fld>
            <a:endParaRPr lang="en-US" dirty="0"/>
          </a:p>
        </p:txBody>
      </p:sp>
    </p:spTree>
    <p:extLst>
      <p:ext uri="{BB962C8B-B14F-4D97-AF65-F5344CB8AC3E}">
        <p14:creationId xmlns:p14="http://schemas.microsoft.com/office/powerpoint/2010/main" val="3860285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endParaRPr lang="en-US" sz="1500" dirty="0">
              <a:solidFill>
                <a:schemeClr val="bg1"/>
              </a:solidFill>
            </a:endParaRPr>
          </a:p>
          <a:p>
            <a:r>
              <a:rPr lang="en-US" sz="1500" dirty="0">
                <a:solidFill>
                  <a:schemeClr val="bg1"/>
                </a:solidFill>
              </a:rPr>
              <a:t>Gateways, which leverage a common service that spans Power platform (&amp; includes PowerBI),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US" dirty="0"/>
          </a:p>
        </p:txBody>
      </p:sp>
      <p:sp>
        <p:nvSpPr>
          <p:cNvPr id="4" name="Slide Number Placeholder 3"/>
          <p:cNvSpPr>
            <a:spLocks noGrp="1"/>
          </p:cNvSpPr>
          <p:nvPr>
            <p:ph type="sldNum" sz="quarter" idx="10"/>
          </p:nvPr>
        </p:nvSpPr>
        <p:spPr/>
        <p:txBody>
          <a:bodyPr/>
          <a:lstStyle/>
          <a:p>
            <a:fld id="{340837BF-9608-4997-9716-3A743302362D}" type="slidenum">
              <a:rPr lang="en-US" smtClean="0"/>
              <a:t>31</a:t>
            </a:fld>
            <a:endParaRPr lang="en-US" dirty="0"/>
          </a:p>
        </p:txBody>
      </p:sp>
    </p:spTree>
    <p:extLst>
      <p:ext uri="{BB962C8B-B14F-4D97-AF65-F5344CB8AC3E}">
        <p14:creationId xmlns:p14="http://schemas.microsoft.com/office/powerpoint/2010/main" val="836205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25% of professional developers have already embraced low code application development to automate repetitive aspects of the dev ops life cycle. </a:t>
            </a:r>
          </a:p>
          <a:p>
            <a:r>
              <a:rPr lang="en-US" dirty="0"/>
              <a:t>500 million applications will be developed in the next 5 years. </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8351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endParaRPr lang="en-US" sz="1500" dirty="0">
              <a:solidFill>
                <a:schemeClr val="bg1"/>
              </a:solidFill>
            </a:endParaRPr>
          </a:p>
          <a:p>
            <a:r>
              <a:rPr lang="en-US" sz="1500" dirty="0">
                <a:solidFill>
                  <a:schemeClr val="bg1"/>
                </a:solidFill>
              </a:rPr>
              <a:t>Gateways, which leverage a common service that spans Power platform (&amp; includes PowerBI),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US" dirty="0"/>
          </a:p>
        </p:txBody>
      </p:sp>
      <p:sp>
        <p:nvSpPr>
          <p:cNvPr id="4" name="Slide Number Placeholder 3"/>
          <p:cNvSpPr>
            <a:spLocks noGrp="1"/>
          </p:cNvSpPr>
          <p:nvPr>
            <p:ph type="sldNum" sz="quarter" idx="10"/>
          </p:nvPr>
        </p:nvSpPr>
        <p:spPr/>
        <p:txBody>
          <a:bodyPr/>
          <a:lstStyle/>
          <a:p>
            <a:fld id="{340837BF-9608-4997-9716-3A743302362D}" type="slidenum">
              <a:rPr lang="en-US" smtClean="0"/>
              <a:t>32</a:t>
            </a:fld>
            <a:endParaRPr lang="en-US" dirty="0"/>
          </a:p>
        </p:txBody>
      </p:sp>
    </p:spTree>
    <p:extLst>
      <p:ext uri="{BB962C8B-B14F-4D97-AF65-F5344CB8AC3E}">
        <p14:creationId xmlns:p14="http://schemas.microsoft.com/office/powerpoint/2010/main" val="3499034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500" dirty="0">
                <a:solidFill>
                  <a:schemeClr val="bg1"/>
                </a:solidFill>
              </a:rPr>
              <a:t>There are no limitations to the number of apps or flows that can be deployed within an environment</a:t>
            </a:r>
          </a:p>
          <a:p>
            <a:r>
              <a:rPr lang="en-US" sz="1500" dirty="0">
                <a:solidFill>
                  <a:schemeClr val="bg1"/>
                </a:solidFill>
              </a:rPr>
              <a:t>Default environment can also now have a CDS database</a:t>
            </a:r>
          </a:p>
          <a:p>
            <a:endParaRPr lang="en-US" sz="1500" dirty="0">
              <a:solidFill>
                <a:schemeClr val="bg1"/>
              </a:solidFill>
            </a:endParaRPr>
          </a:p>
          <a:p>
            <a:r>
              <a:rPr lang="en-US" sz="1500" dirty="0">
                <a:solidFill>
                  <a:schemeClr val="bg1"/>
                </a:solidFill>
              </a:rPr>
              <a:t>Gateways, which leverage a common service that spans Power platform (&amp; includes PowerBI), are enabled, by default, only in the default environment</a:t>
            </a:r>
          </a:p>
          <a:p>
            <a:pPr lvl="1"/>
            <a:r>
              <a:rPr lang="en-US" sz="1200" dirty="0">
                <a:solidFill>
                  <a:schemeClr val="bg1"/>
                </a:solidFill>
              </a:rPr>
              <a:t>There is a process (initiated via support ticket) for manually migrating a gateway to a non-default environment.  </a:t>
            </a:r>
          </a:p>
          <a:p>
            <a:pPr lvl="1"/>
            <a:r>
              <a:rPr lang="en-US" sz="1200" dirty="0">
                <a:solidFill>
                  <a:schemeClr val="bg1"/>
                </a:solidFill>
              </a:rPr>
              <a:t>We plan to provide a self-service way to support gateways in non-default environments by April 2019.</a:t>
            </a:r>
          </a:p>
          <a:p>
            <a:endParaRPr lang="en-US" dirty="0"/>
          </a:p>
        </p:txBody>
      </p:sp>
      <p:sp>
        <p:nvSpPr>
          <p:cNvPr id="4" name="Slide Number Placeholder 3"/>
          <p:cNvSpPr>
            <a:spLocks noGrp="1"/>
          </p:cNvSpPr>
          <p:nvPr>
            <p:ph type="sldNum" sz="quarter" idx="10"/>
          </p:nvPr>
        </p:nvSpPr>
        <p:spPr/>
        <p:txBody>
          <a:bodyPr/>
          <a:lstStyle/>
          <a:p>
            <a:fld id="{340837BF-9608-4997-9716-3A743302362D}" type="slidenum">
              <a:rPr lang="en-US" smtClean="0"/>
              <a:t>33</a:t>
            </a:fld>
            <a:endParaRPr lang="en-US" dirty="0"/>
          </a:p>
        </p:txBody>
      </p:sp>
    </p:spTree>
    <p:extLst>
      <p:ext uri="{BB962C8B-B14F-4D97-AF65-F5344CB8AC3E}">
        <p14:creationId xmlns:p14="http://schemas.microsoft.com/office/powerpoint/2010/main" val="21032573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81075" y="565150"/>
            <a:ext cx="5046663" cy="2838450"/>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dirty="0"/>
              <a:t>Power Apps and Power Automate do not provide users with access to any data assets that they don’t already have access to. Users should only have access to data that they really require access to. </a:t>
            </a: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dirty="0">
                <a:solidFill>
                  <a:srgbClr val="282828"/>
                </a:solidFill>
                <a:latin typeface="Segoe UI Light" panose="020B0502040204020203" pitchFamily="34" charset="0"/>
                <a:cs typeface="Segoe UI Light" panose="020B0502040204020203" pitchFamily="34" charset="0"/>
              </a:rPr>
              <a:t>Cross-tenant inbound &amp; outbound restrictions to the 350+ connectors to cloud services, content services, DBs, APIs, etc..  </a:t>
            </a: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dirty="0">
                <a:solidFill>
                  <a:srgbClr val="282828"/>
                </a:solidFill>
                <a:latin typeface="Segoe UI Light" panose="020B0502040204020203" pitchFamily="34" charset="0"/>
                <a:cs typeface="Segoe UI Light" panose="020B0502040204020203" pitchFamily="34" charset="0"/>
              </a:rPr>
              <a:t>There is no such thing as security through obscurity</a:t>
            </a: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pPr defTabSz="931774">
              <a:defRPr/>
            </a:pPr>
            <a:fld id="{5BFB89E3-193D-4701-85FC-1C7807F9DCA8}" type="slidenum">
              <a:rPr lang="en-US">
                <a:solidFill>
                  <a:prstClr val="black"/>
                </a:solidFill>
                <a:latin typeface="Calibri" panose="020F0502020204030204"/>
              </a:rPr>
              <a:pPr defTabSz="931774">
                <a:defRPr/>
              </a:pPr>
              <a:t>34</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962711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35</a:t>
            </a:fld>
            <a:endParaRPr lang="en-US" dirty="0"/>
          </a:p>
        </p:txBody>
      </p:sp>
    </p:spTree>
    <p:extLst>
      <p:ext uri="{BB962C8B-B14F-4D97-AF65-F5344CB8AC3E}">
        <p14:creationId xmlns:p14="http://schemas.microsoft.com/office/powerpoint/2010/main" val="1964036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dirty="0">
                <a:solidFill>
                  <a:schemeClr val="tx1"/>
                </a:solidFill>
              </a:rPr>
              <a:t>All env admins and makers are migrated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7/7/2020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194191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https://aka.ms/adtenantrestrictions</a:t>
            </a:r>
          </a:p>
        </p:txBody>
      </p:sp>
      <p:sp>
        <p:nvSpPr>
          <p:cNvPr id="4" name="Slide Number Placeholder 3"/>
          <p:cNvSpPr>
            <a:spLocks noGrp="1"/>
          </p:cNvSpPr>
          <p:nvPr>
            <p:ph type="sldNum" sz="quarter" idx="5"/>
          </p:nvPr>
        </p:nvSpPr>
        <p:spPr/>
        <p:txBody>
          <a:bodyPr/>
          <a:lstStyle/>
          <a:p>
            <a:fld id="{8CEEC488-DFA6-44D4-AFB0-C242488D84E3}" type="slidenum">
              <a:rPr lang="en-US" smtClean="0"/>
              <a:t>40</a:t>
            </a:fld>
            <a:endParaRPr lang="en-US" dirty="0"/>
          </a:p>
        </p:txBody>
      </p:sp>
    </p:spTree>
    <p:extLst>
      <p:ext uri="{BB962C8B-B14F-4D97-AF65-F5344CB8AC3E}">
        <p14:creationId xmlns:p14="http://schemas.microsoft.com/office/powerpoint/2010/main" val="413497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https://aka.ms/adtenantrestrictions</a:t>
            </a:r>
          </a:p>
        </p:txBody>
      </p:sp>
      <p:sp>
        <p:nvSpPr>
          <p:cNvPr id="4" name="Slide Number Placeholder 3"/>
          <p:cNvSpPr>
            <a:spLocks noGrp="1"/>
          </p:cNvSpPr>
          <p:nvPr>
            <p:ph type="sldNum" sz="quarter" idx="5"/>
          </p:nvPr>
        </p:nvSpPr>
        <p:spPr/>
        <p:txBody>
          <a:bodyPr/>
          <a:lstStyle/>
          <a:p>
            <a:fld id="{8CEEC488-DFA6-44D4-AFB0-C242488D84E3}" type="slidenum">
              <a:rPr lang="en-US" smtClean="0"/>
              <a:t>41</a:t>
            </a:fld>
            <a:endParaRPr lang="en-US" dirty="0"/>
          </a:p>
        </p:txBody>
      </p:sp>
    </p:spTree>
    <p:extLst>
      <p:ext uri="{BB962C8B-B14F-4D97-AF65-F5344CB8AC3E}">
        <p14:creationId xmlns:p14="http://schemas.microsoft.com/office/powerpoint/2010/main" val="4218237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https://aka.ms/adtenantrestrictions</a:t>
            </a:r>
          </a:p>
        </p:txBody>
      </p:sp>
      <p:sp>
        <p:nvSpPr>
          <p:cNvPr id="4" name="Slide Number Placeholder 3"/>
          <p:cNvSpPr>
            <a:spLocks noGrp="1"/>
          </p:cNvSpPr>
          <p:nvPr>
            <p:ph type="sldNum" sz="quarter" idx="5"/>
          </p:nvPr>
        </p:nvSpPr>
        <p:spPr/>
        <p:txBody>
          <a:bodyPr/>
          <a:lstStyle/>
          <a:p>
            <a:fld id="{8CEEC488-DFA6-44D4-AFB0-C242488D84E3}" type="slidenum">
              <a:rPr lang="en-US" smtClean="0"/>
              <a:t>42</a:t>
            </a:fld>
            <a:endParaRPr lang="en-US" dirty="0"/>
          </a:p>
        </p:txBody>
      </p:sp>
    </p:spTree>
    <p:extLst>
      <p:ext uri="{BB962C8B-B14F-4D97-AF65-F5344CB8AC3E}">
        <p14:creationId xmlns:p14="http://schemas.microsoft.com/office/powerpoint/2010/main" val="1878299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GB" dirty="0"/>
              <a:t>Recipes that define the types of apps and flows that can be created </a:t>
            </a:r>
          </a:p>
          <a:p>
            <a:r>
              <a:rPr lang="en-GB" dirty="0"/>
              <a:t>300+ connectors </a:t>
            </a:r>
          </a:p>
          <a:p>
            <a:r>
              <a:rPr lang="en-GB" dirty="0"/>
              <a:t>DLP classify into business and non-business data (give an example) </a:t>
            </a:r>
          </a:p>
          <a:p>
            <a:endParaRPr lang="en-GB" dirty="0"/>
          </a:p>
        </p:txBody>
      </p:sp>
      <p:sp>
        <p:nvSpPr>
          <p:cNvPr id="4" name="Foliennummernplatzhalter 3"/>
          <p:cNvSpPr>
            <a:spLocks noGrp="1"/>
          </p:cNvSpPr>
          <p:nvPr>
            <p:ph type="sldNum" sz="quarter" idx="5"/>
          </p:nvPr>
        </p:nvSpPr>
        <p:spPr/>
        <p:txBody>
          <a:bodyPr/>
          <a:lstStyle/>
          <a:p>
            <a:fld id="{782CBF85-FDE2-4BA6-AF9F-D1F75459F4FF}" type="slidenum">
              <a:rPr lang="en-US" smtClean="0"/>
              <a:t>43</a:t>
            </a:fld>
            <a:endParaRPr lang="en-US" dirty="0"/>
          </a:p>
        </p:txBody>
      </p:sp>
    </p:spTree>
    <p:extLst>
      <p:ext uri="{BB962C8B-B14F-4D97-AF65-F5344CB8AC3E}">
        <p14:creationId xmlns:p14="http://schemas.microsoft.com/office/powerpoint/2010/main" val="668680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algn="l" rtl="0" fontAlgn="base"/>
            <a:r>
              <a:rPr lang="en-US" b="0" i="0" u="none" strike="noStrike" dirty="0">
                <a:solidFill>
                  <a:srgbClr val="FFFFFF"/>
                </a:solidFill>
                <a:effectLst/>
                <a:latin typeface="Segoe UI" panose="020B0502040204020203" pitchFamily="34" charset="0"/>
              </a:rPr>
              <a:t>If connectors are added after DLP policy creation, admins have not had a chance to explicitly categorize them. </a:t>
            </a:r>
            <a:r>
              <a:rPr lang="en-US" b="0" i="0" dirty="0">
                <a:solidFill>
                  <a:srgbClr val="FFFFFF"/>
                </a:solidFill>
                <a:effectLst/>
                <a:latin typeface="Segoe UI" panose="020B0502040204020203" pitchFamily="34" charset="0"/>
              </a:rPr>
              <a:t>​</a:t>
            </a:r>
          </a:p>
          <a:p>
            <a:pPr algn="l" rtl="0" fontAlgn="base"/>
            <a:r>
              <a:rPr lang="en-US" b="0" i="0" u="none" strike="noStrike" dirty="0">
                <a:solidFill>
                  <a:srgbClr val="FFFFFF"/>
                </a:solidFill>
                <a:effectLst/>
                <a:latin typeface="Segoe UI" panose="020B0502040204020203" pitchFamily="34" charset="0"/>
              </a:rPr>
              <a:t>These new connectors are automatically added to ‘default connector’ group identified for them</a:t>
            </a:r>
            <a:r>
              <a:rPr lang="en-US" b="0" i="0" dirty="0">
                <a:solidFill>
                  <a:srgbClr val="FFFFFF"/>
                </a:solidFill>
                <a:effectLst/>
                <a:latin typeface="Segoe UI" panose="020B0502040204020203" pitchFamily="34" charset="0"/>
              </a:rPr>
              <a:t>​</a:t>
            </a:r>
          </a:p>
          <a:p>
            <a:pPr algn="l" rtl="0" fontAlgn="base"/>
            <a:r>
              <a:rPr lang="en-US" b="0" i="0" u="none" strike="noStrike" dirty="0">
                <a:solidFill>
                  <a:srgbClr val="FFFFFF"/>
                </a:solidFill>
                <a:effectLst/>
                <a:latin typeface="Segoe UI" panose="020B0502040204020203" pitchFamily="34" charset="0"/>
              </a:rPr>
              <a:t>Admins can set the ‘default connector’ group</a:t>
            </a:r>
            <a:r>
              <a:rPr lang="en-US" b="0" i="0" dirty="0">
                <a:solidFill>
                  <a:srgbClr val="FFFFFF"/>
                </a:solidFill>
                <a:effectLst/>
                <a:latin typeface="Segoe UI" panose="020B0502040204020203" pitchFamily="34" charset="0"/>
              </a:rPr>
              <a:t>​</a:t>
            </a:r>
            <a:br>
              <a:rPr lang="en-US" b="0" i="0" dirty="0">
                <a:solidFill>
                  <a:srgbClr val="FFFFFF"/>
                </a:solidFill>
                <a:effectLst/>
                <a:latin typeface="Segoe UI" panose="020B0502040204020203" pitchFamily="34" charset="0"/>
              </a:rPr>
            </a:br>
            <a:r>
              <a:rPr lang="en-US" b="0" i="0" u="none" strike="noStrike" dirty="0">
                <a:solidFill>
                  <a:srgbClr val="FFFFFF"/>
                </a:solidFill>
                <a:effectLst/>
                <a:latin typeface="Segoe UI" panose="020B0502040204020203" pitchFamily="34" charset="0"/>
              </a:rPr>
              <a:t>for new connectors in a DLP policy to - Business,</a:t>
            </a:r>
            <a:r>
              <a:rPr lang="en-US" b="0" i="0" dirty="0">
                <a:solidFill>
                  <a:srgbClr val="FFFFFF"/>
                </a:solidFill>
                <a:effectLst/>
                <a:latin typeface="Segoe UI" panose="020B0502040204020203" pitchFamily="34" charset="0"/>
              </a:rPr>
              <a:t>​</a:t>
            </a:r>
            <a:br>
              <a:rPr lang="en-US" b="0" i="0" dirty="0">
                <a:solidFill>
                  <a:srgbClr val="FFFFFF"/>
                </a:solidFill>
                <a:effectLst/>
                <a:latin typeface="Segoe UI" panose="020B0502040204020203" pitchFamily="34" charset="0"/>
              </a:rPr>
            </a:br>
            <a:r>
              <a:rPr lang="en-US" b="0" i="0" u="none" strike="noStrike" dirty="0">
                <a:solidFill>
                  <a:srgbClr val="FFFFFF"/>
                </a:solidFill>
                <a:effectLst/>
                <a:latin typeface="Segoe UI" panose="020B0502040204020203" pitchFamily="34" charset="0"/>
              </a:rPr>
              <a:t>Non-business, Blocked</a:t>
            </a:r>
            <a:r>
              <a:rPr lang="en-US" b="0" i="0" dirty="0">
                <a:solidFill>
                  <a:srgbClr val="FFFFFF"/>
                </a:solidFill>
                <a:effectLst/>
                <a:latin typeface="Segoe UI" panose="020B0502040204020203" pitchFamily="34" charset="0"/>
              </a:rPr>
              <a:t>​</a:t>
            </a:r>
          </a:p>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44</a:t>
            </a:fld>
            <a:endParaRPr lang="en-US" dirty="0"/>
          </a:p>
        </p:txBody>
      </p:sp>
    </p:spTree>
    <p:extLst>
      <p:ext uri="{BB962C8B-B14F-4D97-AF65-F5344CB8AC3E}">
        <p14:creationId xmlns:p14="http://schemas.microsoft.com/office/powerpoint/2010/main" val="1819723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34223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Let us now look at the types of DLP policies. Power Platform supports– tenant level and environment level policies. The key difference between these two is that tenant level policies can be associated with more than one environment in the tenant, while the environment level policies only apply to a single environment at a time. Tenant level policies can only be created by tenant admin roles such as Power Platform administrator,. As mentioned earlier, tenant level policies are multi-environment and can be applied to one, more than one or all environments. These policies can be viewed and updated by any tenant admin even if they were not the original creator of the policy. Environment admins can also view tenant level policy settings since these do impact data flow for their environments. They are however not allowed to edit these policies. A key limitation for tenant level policies is – that they do not support custom connectors’ set up. This is because custom connectors are tied to a particular environment and are not available for multiple environments at a time. </a:t>
            </a:r>
          </a:p>
          <a:p>
            <a:endParaRPr lang="en-US" dirty="0"/>
          </a:p>
          <a:p>
            <a:r>
              <a:rPr lang="en-US" dirty="0"/>
              <a:t>Let us now look at environment level policies. These can be created by designated environment admins and have a 1:1 mapping to a single environment. All environment admins for the applicable environment as well as tenant admins can view and update environment level policies. Environment level policies do support custom connectors’ classification, through DLP powershell cmdlets. DLP UI support for custom connector classification is currently not available.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7/7/2020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1032733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dirty="0">
                <a:solidFill>
                  <a:schemeClr val="accent1"/>
                </a:solidFill>
                <a:latin typeface="+mj-lt"/>
              </a:rPr>
              <a:t>All environments - </a:t>
            </a:r>
            <a:r>
              <a:rPr lang="en-US" sz="1200" dirty="0"/>
              <a:t>By default tenant level policies will be applied to all environments created in the tenant</a:t>
            </a:r>
          </a:p>
          <a:p>
            <a:r>
              <a:rPr lang="en-US" sz="1200" dirty="0">
                <a:solidFill>
                  <a:schemeClr val="accent1"/>
                </a:solidFill>
                <a:latin typeface="+mj-lt"/>
              </a:rPr>
              <a:t>All except selected environments - </a:t>
            </a:r>
            <a:r>
              <a:rPr lang="en-US" sz="1200" dirty="0"/>
              <a:t>Tenant admins can choose to exclude specific environments to apply the policy</a:t>
            </a:r>
          </a:p>
          <a:p>
            <a:r>
              <a:rPr lang="en-US" sz="1200" dirty="0">
                <a:solidFill>
                  <a:schemeClr val="accent1"/>
                </a:solidFill>
                <a:latin typeface="+mj-lt"/>
              </a:rPr>
              <a:t>Only selected environments - </a:t>
            </a:r>
            <a:r>
              <a:rPr lang="en-US" sz="1200" dirty="0"/>
              <a:t>Tenant admins can choose to include only specific environments to apply the policy</a:t>
            </a:r>
          </a:p>
          <a:p>
            <a:r>
              <a:rPr lang="en-US" sz="1200" dirty="0">
                <a:solidFill>
                  <a:schemeClr val="accent1"/>
                </a:solidFill>
                <a:latin typeface="+mj-lt"/>
              </a:rPr>
              <a:t>One environment only - </a:t>
            </a:r>
            <a:r>
              <a:rPr lang="en-US" sz="1200" dirty="0"/>
              <a:t>Environment admins can choose to apply the policy on one environment at a time</a:t>
            </a:r>
          </a:p>
          <a:p>
            <a:endParaRPr lang="en-US" sz="1200" dirty="0"/>
          </a:p>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46</a:t>
            </a:fld>
            <a:endParaRPr lang="en-US" dirty="0"/>
          </a:p>
        </p:txBody>
      </p:sp>
    </p:spTree>
    <p:extLst>
      <p:ext uri="{BB962C8B-B14F-4D97-AF65-F5344CB8AC3E}">
        <p14:creationId xmlns:p14="http://schemas.microsoft.com/office/powerpoint/2010/main" val="36838630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7/7/2020 10:58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85718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dirty="0"/>
              <a:t>Power Automate suspension may take ~5 mins to come into effect after policy changes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7/7/2020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40231851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DLP polices can be added, deleted, updated and viewed through three different admin interfaces, providing maximum flexibility to admins.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primary user-friendly interface to all thing's admin is the new power platform admin center and we have recently introduced the new DLP user interface in it. This new UI makes is very easy for admins to search and sort across 100s of connectors and 1000s of environments and easily define settings for them through multi-select and bulk-select options.</a:t>
            </a:r>
          </a:p>
          <a:p>
            <a:endParaRPr lang="en-US" dirty="0"/>
          </a:p>
          <a:p>
            <a:r>
              <a:rPr lang="en-US" dirty="0"/>
              <a:t>Power Platform Admin connector can also be used to perform CRUD operations on DLP policies for your custom governance workflows from within power platform. This is a great example of using power platform to manage power platform</a:t>
            </a:r>
          </a:p>
          <a:p>
            <a:endParaRPr lang="en-US" dirty="0"/>
          </a:p>
          <a:p>
            <a:r>
              <a:rPr lang="en-US" dirty="0"/>
              <a:t>And last but certainly not the least, Power apps admin PowerShell interface can be used for automating all your DLP management functions for power platform including management of custom connectors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7/7/2020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6373447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51</a:t>
            </a:fld>
            <a:endParaRPr lang="en-US" dirty="0"/>
          </a:p>
        </p:txBody>
      </p:sp>
    </p:spTree>
    <p:extLst>
      <p:ext uri="{BB962C8B-B14F-4D97-AF65-F5344CB8AC3E}">
        <p14:creationId xmlns:p14="http://schemas.microsoft.com/office/powerpoint/2010/main" val="8351707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marL="57148" indent="-57148">
              <a:spcAft>
                <a:spcPts val="600"/>
              </a:spcAft>
              <a:buNone/>
            </a:pPr>
            <a:endParaRPr lang="en-US" dirty="0"/>
          </a:p>
        </p:txBody>
      </p:sp>
      <p:sp>
        <p:nvSpPr>
          <p:cNvPr id="4" name="Header Placeholder 3"/>
          <p:cNvSpPr>
            <a:spLocks noGrp="1"/>
          </p:cNvSpPr>
          <p:nvPr>
            <p:ph type="hdr" sz="quarter" idx="10"/>
          </p:nvPr>
        </p:nvSpPr>
        <p:spPr/>
        <p:txBody>
          <a:bodyPr/>
          <a:lstStyle/>
          <a:p>
            <a:r>
              <a:rPr lang="en-US" dirty="0">
                <a:solidFill>
                  <a:prstClr val="black"/>
                </a:solidFill>
                <a:latin typeface="Calibri"/>
              </a:rPr>
              <a:t>SMSG Readiness</a:t>
            </a:r>
          </a:p>
        </p:txBody>
      </p:sp>
      <p:sp>
        <p:nvSpPr>
          <p:cNvPr id="5" name="Date Placeholder 4"/>
          <p:cNvSpPr>
            <a:spLocks noGrp="1"/>
          </p:cNvSpPr>
          <p:nvPr>
            <p:ph type="dt" idx="11"/>
          </p:nvPr>
        </p:nvSpPr>
        <p:spPr/>
        <p:txBody>
          <a:bodyPr/>
          <a:lstStyle/>
          <a:p>
            <a:fld id="{FEF54A62-D533-4627-A90A-E4B4C6F4B140}" type="datetime1">
              <a:rPr lang="en-US">
                <a:solidFill>
                  <a:prstClr val="black"/>
                </a:solidFill>
                <a:latin typeface="Calibri"/>
              </a:rPr>
              <a:pPr/>
              <a:t>7/7/2020</a:t>
            </a:fld>
            <a:endParaRPr lang="en-US" dirty="0">
              <a:solidFill>
                <a:prstClr val="black"/>
              </a:solidFill>
              <a:latin typeface="Calibri"/>
            </a:endParaRPr>
          </a:p>
        </p:txBody>
      </p:sp>
      <p:sp>
        <p:nvSpPr>
          <p:cNvPr id="6" name="Footer Placeholder 5"/>
          <p:cNvSpPr>
            <a:spLocks noGrp="1"/>
          </p:cNvSpPr>
          <p:nvPr>
            <p:ph type="ftr" sz="quarter" idx="12"/>
          </p:nvPr>
        </p:nvSpPr>
        <p:spPr/>
        <p:txBody>
          <a:bodyPr/>
          <a:lstStyle/>
          <a:p>
            <a:r>
              <a:rPr lang="en-US" dirty="0">
                <a:solidFill>
                  <a:srgbClr val="000000"/>
                </a:solidFill>
                <a:latin typeface="Calibri"/>
              </a:rPr>
              <a:t>© 2012 Microsoft Corporation. All rights reserved. Microsoft, Windows, Windows Vista and other product names are or may be registered trademarks and/or trademarks in the U.S. and/or other countries.</a:t>
            </a:r>
          </a:p>
          <a:p>
            <a:r>
              <a:rPr lang="en-US" dirty="0">
                <a:solidFill>
                  <a:srgbClr val="000000"/>
                </a:solidFill>
                <a:latin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Calibri"/>
              </a:rPr>
            </a:br>
            <a:r>
              <a:rPr lang="en-US" dirty="0">
                <a:solidFill>
                  <a:srgbClr val="000000"/>
                </a:solidFill>
                <a:latin typeface="Calibri"/>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a:solidFill>
                  <a:prstClr val="black"/>
                </a:solidFill>
                <a:latin typeface="Calibri"/>
              </a:rPr>
              <a:pPr/>
              <a:t>52</a:t>
            </a:fld>
            <a:endParaRPr lang="en-US" dirty="0">
              <a:solidFill>
                <a:prstClr val="black"/>
              </a:solidFill>
              <a:latin typeface="Calibri"/>
            </a:endParaRPr>
          </a:p>
        </p:txBody>
      </p:sp>
      <p:sp>
        <p:nvSpPr>
          <p:cNvPr id="8" name="Rectangle 7"/>
          <p:cNvSpPr/>
          <p:nvPr/>
        </p:nvSpPr>
        <p:spPr>
          <a:xfrm>
            <a:off x="381000" y="971788"/>
            <a:ext cx="2971800" cy="1348061"/>
          </a:xfrm>
          <a:prstGeom prst="rect">
            <a:avLst/>
          </a:prstGeom>
        </p:spPr>
        <p:txBody>
          <a:bodyPr wrap="square">
            <a:spAutoFit/>
          </a:bodyPr>
          <a:lstStyle/>
          <a:p>
            <a:pPr marL="57148" indent="-57148">
              <a:spcAft>
                <a:spcPts val="600"/>
              </a:spcAft>
            </a:pPr>
            <a:r>
              <a:rPr lang="en-US" sz="900" b="1" dirty="0">
                <a:solidFill>
                  <a:srgbClr val="FF0000"/>
                </a:solidFill>
                <a:latin typeface="Arial" charset="0"/>
                <a:cs typeface="Arial" charset="0"/>
              </a:rPr>
              <a:t>Start Time xx:xx / Length: </a:t>
            </a:r>
            <a:r>
              <a:rPr lang="en-US" sz="900" b="1" dirty="0">
                <a:solidFill>
                  <a:srgbClr val="FF0000"/>
                </a:solidFill>
                <a:latin typeface="Calibri"/>
              </a:rPr>
              <a:t>2 minutes</a:t>
            </a:r>
          </a:p>
          <a:p>
            <a:pPr marL="114300" indent="-114300">
              <a:lnSpc>
                <a:spcPct val="90000"/>
              </a:lnSpc>
              <a:spcAft>
                <a:spcPts val="333"/>
              </a:spcAft>
              <a:defRPr/>
            </a:pPr>
            <a:endParaRPr lang="en-US" sz="900" dirty="0">
              <a:solidFill>
                <a:srgbClr val="FF0000"/>
              </a:solidFill>
              <a:latin typeface="Calibri"/>
            </a:endParaRPr>
          </a:p>
          <a:p>
            <a:r>
              <a:rPr lang="en-US" sz="900" dirty="0">
                <a:solidFill>
                  <a:srgbClr val="FF0000"/>
                </a:solidFill>
                <a:latin typeface="Calibri"/>
              </a:rPr>
              <a:t>Review the objectives for this module. </a:t>
            </a:r>
          </a:p>
          <a:p>
            <a:endParaRPr lang="en-US" sz="900" dirty="0">
              <a:solidFill>
                <a:srgbClr val="FF0000"/>
              </a:solidFill>
              <a:latin typeface="Calibri"/>
            </a:endParaRPr>
          </a:p>
          <a:p>
            <a:r>
              <a:rPr lang="en-US" sz="900" dirty="0">
                <a:solidFill>
                  <a:srgbClr val="FF0000"/>
                </a:solidFill>
                <a:latin typeface="Calibri"/>
              </a:rPr>
              <a:t>Ask participants to use the </a:t>
            </a:r>
            <a:r>
              <a:rPr lang="en-US" sz="900" b="1" dirty="0">
                <a:solidFill>
                  <a:srgbClr val="FF0000"/>
                </a:solidFill>
                <a:latin typeface="Calibri"/>
              </a:rPr>
              <a:t>Text </a:t>
            </a:r>
            <a:r>
              <a:rPr lang="en-US" sz="900" dirty="0">
                <a:solidFill>
                  <a:srgbClr val="FF0000"/>
                </a:solidFill>
                <a:latin typeface="Calibri"/>
              </a:rPr>
              <a:t>tool to write on the screen if they had any questions about the module.  </a:t>
            </a:r>
          </a:p>
          <a:p>
            <a:pPr>
              <a:spcAft>
                <a:spcPts val="600"/>
              </a:spcAft>
              <a:defRPr/>
            </a:pPr>
            <a:endParaRPr lang="en-US" sz="800" dirty="0">
              <a:solidFill>
                <a:srgbClr val="FF0000"/>
              </a:solidFill>
              <a:latin typeface="Arial" pitchFamily="34" charset="0"/>
              <a:cs typeface="Arial" pitchFamily="34" charset="0"/>
            </a:endParaRPr>
          </a:p>
          <a:p>
            <a:pPr indent="228600">
              <a:spcAft>
                <a:spcPts val="600"/>
              </a:spcAft>
              <a:buFont typeface="Arial" pitchFamily="34" charset="0"/>
              <a:buChar char="•"/>
              <a:defRPr/>
            </a:pPr>
            <a:endParaRPr lang="en-US" sz="800" dirty="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10870732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7/7/2020 10:58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50333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Satya has talked about the Power Platform being a core part of Microsoft’s cloud strategy and it’s mission to empower every one on the planet to do more. The Power Platform core mission is to empower every developer to do more. </a:t>
            </a:r>
          </a:p>
          <a:p>
            <a:endParaRPr lang="en-GB" dirty="0"/>
          </a:p>
        </p:txBody>
      </p:sp>
      <p:sp>
        <p:nvSpPr>
          <p:cNvPr id="4" name="Slide Number Placeholder 3"/>
          <p:cNvSpPr>
            <a:spLocks noGrp="1"/>
          </p:cNvSpPr>
          <p:nvPr>
            <p:ph type="sldNum" sz="quarter" idx="5"/>
          </p:nvPr>
        </p:nvSpPr>
        <p:spPr/>
        <p:txBody>
          <a:bodyPr/>
          <a:lstStyle/>
          <a:p>
            <a:fld id="{0C45357E-B5A3-4431-8E3D-33FEA4617961}" type="slidenum">
              <a:rPr lang="en-GB" smtClean="0"/>
              <a:t>5</a:t>
            </a:fld>
            <a:endParaRPr lang="en-GB" dirty="0"/>
          </a:p>
        </p:txBody>
      </p:sp>
    </p:spTree>
    <p:extLst>
      <p:ext uri="{BB962C8B-B14F-4D97-AF65-F5344CB8AC3E}">
        <p14:creationId xmlns:p14="http://schemas.microsoft.com/office/powerpoint/2010/main" val="2363518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a:spcAft>
                <a:spcPts val="635"/>
              </a:spcAft>
            </a:pPr>
            <a:endParaRPr lang="en-US" sz="900" dirty="0">
              <a:gradFill>
                <a:gsLst>
                  <a:gs pos="1250">
                    <a:srgbClr val="353535"/>
                  </a:gs>
                  <a:gs pos="100000">
                    <a:srgbClr val="353535"/>
                  </a:gs>
                </a:gsLst>
                <a:lin ang="5400000" scaled="0"/>
              </a:gradFill>
              <a:latin typeface="Segoe UI Light"/>
            </a:endParaRPr>
          </a:p>
        </p:txBody>
      </p:sp>
      <p:sp>
        <p:nvSpPr>
          <p:cNvPr id="4" name="Header Placeholder 3"/>
          <p:cNvSpPr>
            <a:spLocks noGrp="1"/>
          </p:cNvSpPr>
          <p:nvPr>
            <p:ph type="hdr" sz="quarter" idx="10"/>
          </p:nvPr>
        </p:nvSpPr>
        <p:spPr/>
        <p:txBody>
          <a:bodyPr/>
          <a:lstStyle/>
          <a:p>
            <a:pPr marL="0" marR="0" lvl="0" indent="0" algn="l" defTabSz="996705" rtl="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rPr>
              <a:t>WPC 2015</a:t>
            </a:r>
          </a:p>
          <a:p>
            <a:pPr marL="0" marR="0" lvl="0" indent="0" algn="l" defTabSz="996705"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9637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96705"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96705" rtl="0" eaLnBrk="1" fontAlgn="auto" latinLnBrk="0" hangingPunct="1">
                <a:lnSpc>
                  <a:spcPct val="100000"/>
                </a:lnSpc>
                <a:spcBef>
                  <a:spcPts val="0"/>
                </a:spcBef>
                <a:spcAft>
                  <a:spcPts val="0"/>
                </a:spcAft>
                <a:buClrTx/>
                <a:buSzTx/>
                <a:buFontTx/>
                <a:buNone/>
                <a:tabLst/>
                <a:defRPr/>
              </a:pPr>
              <a:t>7/7/2020 10:58 AM</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9670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96705" rtl="0" eaLnBrk="1" fontAlgn="auto" latinLnBrk="0" hangingPunct="1">
                <a:lnSpc>
                  <a:spcPct val="100000"/>
                </a:lnSpc>
                <a:spcBef>
                  <a:spcPts val="0"/>
                </a:spcBef>
                <a:spcAft>
                  <a:spcPts val="0"/>
                </a:spcAft>
                <a:buClrTx/>
                <a:buSzTx/>
                <a:buFontTx/>
                <a:buNone/>
                <a:tabLst/>
                <a:defRPr/>
              </a:pPr>
              <a:t>8</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1862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5DA74EB7-5780-45A8-811F-2E5AF9BE97D4}"/>
              </a:ext>
            </a:extLst>
          </p:cNvPr>
          <p:cNvSpPr>
            <a:spLocks noGrp="1"/>
          </p:cNvSpPr>
          <p:nvPr>
            <p:ph type="body" idx="1"/>
          </p:nvPr>
        </p:nvSpPr>
        <p:spPr/>
        <p:txBody>
          <a:bodyPr/>
          <a:lstStyle/>
          <a:p>
            <a:pPr marL="0" indent="0">
              <a:buNone/>
            </a:pPr>
            <a:r>
              <a:rPr lang="en-GB" dirty="0"/>
              <a:t>DevOps also commonly </a:t>
            </a:r>
            <a:r>
              <a:rPr lang="en-GB" sz="1200" b="0" dirty="0">
                <a:latin typeface="Segoe UI Light" panose="020B0502040204020203" pitchFamily="34" charset="0"/>
                <a:cs typeface="Segoe UI Light" panose="020B0502040204020203" pitchFamily="34" charset="0"/>
              </a:rPr>
              <a:t>o</a:t>
            </a:r>
            <a:r>
              <a:rPr lang="en-GB" sz="1200" b="0" dirty="0">
                <a:latin typeface="Segoe UI Light" panose="020B0502040204020203" pitchFamily="34" charset="0"/>
                <a:ea typeface="Segoe UI" pitchFamily="34" charset="0"/>
                <a:cs typeface="Segoe UI Light" panose="020B0502040204020203" pitchFamily="34" charset="0"/>
              </a:rPr>
              <a:t>ffer surrounding platform services for agile software development across organization</a:t>
            </a:r>
            <a:endParaRPr lang="en-GB"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sz="1200" dirty="0"/>
          </a:p>
        </p:txBody>
      </p:sp>
      <p:sp>
        <p:nvSpPr>
          <p:cNvPr id="5" name="Footer Placeholder 4"/>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Slide Image Placeholder 10">
            <a:extLst>
              <a:ext uri="{FF2B5EF4-FFF2-40B4-BE49-F238E27FC236}">
                <a16:creationId xmlns:a16="http://schemas.microsoft.com/office/drawing/2014/main" id="{4D32FE1B-4067-4617-BB83-B3A9645C021E}"/>
              </a:ext>
            </a:extLst>
          </p:cNvPr>
          <p:cNvSpPr>
            <a:spLocks noGrp="1" noRot="1" noChangeAspect="1"/>
          </p:cNvSpPr>
          <p:nvPr>
            <p:ph type="sldImg"/>
          </p:nvPr>
        </p:nvSpPr>
        <p:spPr>
          <a:xfrm>
            <a:off x="3309938" y="827088"/>
            <a:ext cx="3455987" cy="1944687"/>
          </a:xfrm>
        </p:spPr>
      </p:sp>
      <p:sp>
        <p:nvSpPr>
          <p:cNvPr id="12" name="TextBox 11">
            <a:extLst>
              <a:ext uri="{FF2B5EF4-FFF2-40B4-BE49-F238E27FC236}">
                <a16:creationId xmlns:a16="http://schemas.microsoft.com/office/drawing/2014/main" id="{44FC0CED-BD7E-479D-850F-05C3A4F074A7}"/>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0078D7"/>
                </a:solidFill>
                <a:effectLst/>
                <a:uLnTx/>
                <a:uFillTx/>
                <a:latin typeface="Segoe UI"/>
                <a:ea typeface="+mn-ea"/>
                <a:cs typeface="+mn-cs"/>
              </a:rPr>
              <a:t>“Insert text here”</a:t>
            </a:r>
          </a:p>
        </p:txBody>
      </p:sp>
      <p:sp>
        <p:nvSpPr>
          <p:cNvPr id="13" name="TextBox 12">
            <a:extLst>
              <a:ext uri="{FF2B5EF4-FFF2-40B4-BE49-F238E27FC236}">
                <a16:creationId xmlns:a16="http://schemas.microsoft.com/office/drawing/2014/main" id="{43D151DF-72AA-4F2A-8681-7A16C47C8325}"/>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47882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17</a:t>
            </a:fld>
            <a:endParaRPr lang="en-US" dirty="0"/>
          </a:p>
        </p:txBody>
      </p:sp>
    </p:spTree>
    <p:extLst>
      <p:ext uri="{BB962C8B-B14F-4D97-AF65-F5344CB8AC3E}">
        <p14:creationId xmlns:p14="http://schemas.microsoft.com/office/powerpoint/2010/main" val="2751689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0673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305092"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348631" y="3635745"/>
            <a:ext cx="7202114"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596423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ft  HC Slide text ">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1997" y="248653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341996" y="1767422"/>
            <a:ext cx="3568658" cy="610364"/>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145304162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401706624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379034835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37397304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121597256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1789349"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322855719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8187" y="365211"/>
            <a:ext cx="8152448" cy="4778290"/>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720483" y="2593084"/>
            <a:ext cx="5759063" cy="456279"/>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266741300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0511296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gradFill>
                  <a:gsLst>
                    <a:gs pos="0">
                      <a:schemeClr val="bg1"/>
                    </a:gs>
                    <a:gs pos="100000">
                      <a:schemeClr val="bg1"/>
                    </a:gs>
                  </a:gsLst>
                  <a:lin ang="5400000" scaled="1"/>
                </a:gradFill>
              </a:defRPr>
            </a:lvl1pPr>
          </a:lstStyle>
          <a:p>
            <a:r>
              <a:rPr lang="en-US" dirty="0"/>
              <a:t>Click icon to add picture</a:t>
            </a:r>
          </a:p>
        </p:txBody>
      </p:sp>
      <p:sp>
        <p:nvSpPr>
          <p:cNvPr id="2" name="Title 1"/>
          <p:cNvSpPr>
            <a:spLocks noGrp="1"/>
          </p:cNvSpPr>
          <p:nvPr>
            <p:ph type="title" hasCustomPrompt="1"/>
          </p:nvPr>
        </p:nvSpPr>
        <p:spPr>
          <a:xfrm>
            <a:off x="341998" y="465322"/>
            <a:ext cx="4156469" cy="307777"/>
          </a:xfrm>
        </p:spPr>
        <p:txBody>
          <a:bodyPr wrap="square" lIns="0" tIns="0" rIns="0" bIns="0">
            <a:spAutoFit/>
          </a:bodyPr>
          <a:lstStyle>
            <a:lvl1pPr>
              <a:lnSpc>
                <a:spcPts val="2352"/>
              </a:lnSpc>
              <a:defRPr sz="2059" baseline="0">
                <a:gradFill>
                  <a:gsLst>
                    <a:gs pos="0">
                      <a:schemeClr val="tx1"/>
                    </a:gs>
                    <a:gs pos="100000">
                      <a:schemeClr val="tx1"/>
                    </a:gs>
                  </a:gsLst>
                  <a:lin ang="5400000" scaled="1"/>
                </a:gradFill>
              </a:defRPr>
            </a:lvl1pPr>
          </a:lstStyle>
          <a:p>
            <a:r>
              <a:rPr lang="en-US" dirty="0"/>
              <a:t>Photo layout 1</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defTabSz="685644">
              <a:defRPr/>
            </a:pPr>
            <a:r>
              <a:rPr lang="en-US" dirty="0"/>
              <a:t>© Microsoft Corporation                                                                                  							</a:t>
            </a:r>
          </a:p>
        </p:txBody>
      </p:sp>
      <p:sp>
        <p:nvSpPr>
          <p:cNvPr id="9" name="Text Placeholder 8">
            <a:extLst>
              <a:ext uri="{FF2B5EF4-FFF2-40B4-BE49-F238E27FC236}">
                <a16:creationId xmlns:a16="http://schemas.microsoft.com/office/drawing/2014/main" id="{4247FE69-8FB0-4134-986E-B47663576B8F}"/>
              </a:ext>
            </a:extLst>
          </p:cNvPr>
          <p:cNvSpPr>
            <a:spLocks noGrp="1"/>
          </p:cNvSpPr>
          <p:nvPr>
            <p:ph type="body" sz="quarter" idx="11"/>
          </p:nvPr>
        </p:nvSpPr>
        <p:spPr>
          <a:xfrm>
            <a:off x="341996" y="1592267"/>
            <a:ext cx="4063316" cy="507831"/>
          </a:xfrm>
        </p:spPr>
        <p:txBody>
          <a:bodyPr/>
          <a:lstStyle>
            <a:lvl1pPr>
              <a:spcBef>
                <a:spcPts val="900"/>
              </a:spcBef>
              <a:spcAft>
                <a:spcPts val="0"/>
              </a:spcAft>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Semibold"/>
                <a:ea typeface="+mn-ea"/>
                <a:cs typeface="Segoe UI" panose="020B0502040204020203" pitchFamily="34" charset="0"/>
              </a:defRPr>
            </a:lvl1pPr>
            <a:lvl2pPr>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defRPr>
            </a:lvl2pPr>
            <a:lvl3pPr marL="0" marR="0" indent="0" algn="l" defTabSz="684972" rtl="0" eaLnBrk="1" fontAlgn="base" latinLnBrk="0" hangingPunct="1">
              <a:lnSpc>
                <a:spcPct val="100000"/>
              </a:lnSpc>
              <a:spcBef>
                <a:spcPts val="881"/>
              </a:spcBef>
              <a:spcAft>
                <a:spcPts val="0"/>
              </a:spcAft>
              <a:buClrTx/>
              <a:buSzPct val="90000"/>
              <a:buFont typeface="Arial" pitchFamily="34" charset="0"/>
              <a:buNone/>
              <a:tabLst/>
              <a:defRPr lang="en-US" sz="1050" b="1" kern="1200" spc="0" baseline="0" dirty="0" smtClean="0">
                <a:solidFill>
                  <a:schemeClr val="tx2"/>
                </a:solidFill>
                <a:latin typeface="Segoe UI"/>
                <a:ea typeface="+mn-ea"/>
                <a:cs typeface="+mn-cs"/>
              </a:defRPr>
            </a:lvl3pPr>
            <a:lvl4pPr>
              <a:defRPr sz="1050"/>
            </a:lvl4pPr>
            <a:lvl5pPr>
              <a:defRPr sz="105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35856811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3994547" y="0"/>
            <a:ext cx="5149453" cy="514945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431358"/>
            <a:ext cx="3125915" cy="1218795"/>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2" y="2971800"/>
            <a:ext cx="3123437" cy="207749"/>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1691" y="7242"/>
            <a:ext cx="5142309" cy="3852651"/>
          </a:xfrm>
          <a:prstGeom prst="rect">
            <a:avLst/>
          </a:prstGeom>
        </p:spPr>
      </p:pic>
    </p:spTree>
    <p:extLst>
      <p:ext uri="{BB962C8B-B14F-4D97-AF65-F5344CB8AC3E}">
        <p14:creationId xmlns:p14="http://schemas.microsoft.com/office/powerpoint/2010/main" val="12142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00B7C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348631" y="3635746"/>
            <a:ext cx="7206784" cy="592213"/>
          </a:xfrm>
        </p:spPr>
        <p:txBody>
          <a:bodyPr/>
          <a:lstStyle>
            <a:lvl1pPr>
              <a:defRPr sz="1324">
                <a:gradFill>
                  <a:gsLst>
                    <a:gs pos="0">
                      <a:srgbClr val="002050"/>
                    </a:gs>
                    <a:gs pos="100000">
                      <a:srgbClr val="002050"/>
                    </a:gs>
                  </a:gsLst>
                  <a:lin ang="0" scaled="0"/>
                </a:gradFill>
              </a:defRPr>
            </a:lvl1pPr>
            <a:lvl2pPr>
              <a:defRPr sz="1324">
                <a:gradFill>
                  <a:gsLst>
                    <a:gs pos="0">
                      <a:srgbClr val="002050"/>
                    </a:gs>
                    <a:gs pos="100000">
                      <a:srgbClr val="002050"/>
                    </a:gs>
                  </a:gsLst>
                  <a:lin ang="0" scaled="0"/>
                </a:gradFill>
              </a:defRPr>
            </a:lvl2pPr>
            <a:lvl3pPr>
              <a:defRPr sz="1029"/>
            </a:lvl3pPr>
            <a:lvl4pPr>
              <a:defRPr sz="1029"/>
            </a:lvl4pPr>
            <a:lvl5pPr>
              <a:defRPr sz="772"/>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05544"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225049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426036" y="1687049"/>
            <a:ext cx="8291929" cy="3014013"/>
          </a:xfrm>
        </p:spPr>
        <p:txBody>
          <a:bodyPr wrap="square" anchor="ctr">
            <a:noAutofit/>
          </a:bodyPr>
          <a:lstStyle>
            <a:lvl1pPr marL="0" indent="0" algn="ctr">
              <a:lnSpc>
                <a:spcPct val="100000"/>
              </a:lnSpc>
              <a:buNone/>
              <a:defRPr sz="147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435478" y="1005917"/>
            <a:ext cx="8285165" cy="226327"/>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90" indent="0">
              <a:lnSpc>
                <a:spcPct val="90000"/>
              </a:lnSpc>
              <a:spcBef>
                <a:spcPts val="0"/>
              </a:spcBef>
              <a:spcAft>
                <a:spcPts val="956"/>
              </a:spcAft>
              <a:buNone/>
              <a:defRPr sz="1471">
                <a:solidFill>
                  <a:schemeClr val="tx2"/>
                </a:solidFill>
              </a:defRPr>
            </a:lvl2pPr>
            <a:lvl3pPr marL="336179" indent="0">
              <a:spcBef>
                <a:spcPts val="0"/>
              </a:spcBef>
              <a:spcAft>
                <a:spcPts val="956"/>
              </a:spcAft>
              <a:buNone/>
              <a:defRPr sz="1471"/>
            </a:lvl3pPr>
            <a:lvl4pPr marL="504269" indent="0">
              <a:spcBef>
                <a:spcPts val="0"/>
              </a:spcBef>
              <a:spcAft>
                <a:spcPts val="956"/>
              </a:spcAft>
              <a:buNone/>
              <a:defRPr sz="1471"/>
            </a:lvl4pPr>
            <a:lvl5pPr marL="672358"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435498" y="518356"/>
            <a:ext cx="8282436" cy="561627"/>
          </a:xfrm>
          <a:prstGeom prst="rect">
            <a:avLst/>
          </a:prstGeom>
        </p:spPr>
        <p:txBody>
          <a:bodyPr vert="horz" wrap="square" lIns="0" tIns="164592" rIns="0" bIns="0" rtlCol="0" anchor="t">
            <a:noAutofit/>
          </a:bodyPr>
          <a:lstStyle>
            <a:lvl1pPr algn="ctr">
              <a:lnSpc>
                <a:spcPct val="100000"/>
              </a:lnSpc>
              <a:defRPr sz="2353">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1258753824"/>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403622" y="410765"/>
            <a:ext cx="3963591" cy="373949"/>
          </a:xfrm>
        </p:spPr>
        <p:txBody>
          <a:bodyPr wrap="square" lIns="0" tIns="0" rIns="0" bIns="0">
            <a:spAutoFit/>
          </a:bodyPr>
          <a:lstStyle>
            <a:lvl1pPr marL="0" indent="0">
              <a:buNone/>
              <a:defRPr sz="27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403623" y="1061100"/>
            <a:ext cx="3963590" cy="3671635"/>
          </a:xfrm>
        </p:spPr>
        <p:txBody>
          <a:bodyPr lIns="0" tIns="0" rIns="0" bIns="0">
            <a:normAutofit/>
          </a:bodyPr>
          <a:lstStyle>
            <a:lvl1pPr marL="0" indent="0">
              <a:buNone/>
              <a:defRPr sz="165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3" name="Picture Placeholder 2">
            <a:extLst>
              <a:ext uri="{FF2B5EF4-FFF2-40B4-BE49-F238E27FC236}">
                <a16:creationId xmlns:a16="http://schemas.microsoft.com/office/drawing/2014/main" id="{E9C49ADC-6F1E-45DF-89CC-BF7458559E25}"/>
              </a:ext>
            </a:extLst>
          </p:cNvPr>
          <p:cNvSpPr>
            <a:spLocks noGrp="1"/>
          </p:cNvSpPr>
          <p:nvPr>
            <p:ph type="pic" sz="quarter" idx="12"/>
          </p:nvPr>
        </p:nvSpPr>
        <p:spPr>
          <a:xfrm>
            <a:off x="4774406" y="0"/>
            <a:ext cx="4369594" cy="443198"/>
          </a:xfrm>
          <a:solidFill>
            <a:srgbClr val="000000"/>
          </a:solidFill>
        </p:spPr>
        <p:txBody>
          <a:bodyPr/>
          <a:lstStyle>
            <a:lvl1pPr marL="0" indent="0">
              <a:buNone/>
              <a:defRPr/>
            </a:lvl1pPr>
          </a:lstStyle>
          <a:p>
            <a:endParaRPr lang="en-GB" dirty="0"/>
          </a:p>
        </p:txBody>
      </p:sp>
    </p:spTree>
    <p:extLst>
      <p:ext uri="{BB962C8B-B14F-4D97-AF65-F5344CB8AC3E}">
        <p14:creationId xmlns:p14="http://schemas.microsoft.com/office/powerpoint/2010/main" val="26967960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lumns op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572000" y="0"/>
            <a:ext cx="4571999" cy="51435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47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036" y="1662103"/>
            <a:ext cx="3361593" cy="1661906"/>
          </a:xfrm>
          <a:prstGeom prst="rect">
            <a:avLst/>
          </a:prstGeom>
        </p:spPr>
        <p:txBody>
          <a:bodyPr vert="horz" wrap="square" lIns="0" tIns="164592" rIns="0" bIns="0" rtlCol="0" anchor="b">
            <a:noAutofit/>
          </a:bodyPr>
          <a:lstStyle>
            <a:lvl1pPr>
              <a:lnSpc>
                <a:spcPct val="100000"/>
              </a:lnSpc>
              <a:defRPr sz="2059"/>
            </a:lvl1pPr>
          </a:lstStyle>
          <a:p>
            <a:r>
              <a:rPr lang="en-US"/>
              <a:t>Title 2 columns option 28pts</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034" y="3628498"/>
            <a:ext cx="3361594" cy="1072564"/>
          </a:xfrm>
        </p:spPr>
        <p:txBody>
          <a:bodyPr wrap="square" lIns="0" tIns="0" rIns="0" bIns="0">
            <a:noAutofit/>
          </a:bodyPr>
          <a:lstStyle>
            <a:lvl1pPr marL="0" marR="0" indent="0" algn="l" defTabSz="685845" rtl="0" eaLnBrk="1" fontAlgn="auto" latinLnBrk="0" hangingPunct="1">
              <a:lnSpc>
                <a:spcPct val="100000"/>
              </a:lnSpc>
              <a:spcBef>
                <a:spcPts val="0"/>
              </a:spcBef>
              <a:spcAft>
                <a:spcPts val="1912"/>
              </a:spcAft>
              <a:buClrTx/>
              <a:buSzPct val="90000"/>
              <a:buFont typeface="Wingdings" panose="05000000000000000000" pitchFamily="2" charset="2"/>
              <a:buNone/>
              <a:tabLst/>
              <a:defRPr sz="1324" b="0" i="0">
                <a:solidFill>
                  <a:srgbClr val="000000"/>
                </a:solidFill>
                <a:latin typeface="Segoe UI Light" panose="020B0502040204020203" pitchFamily="34" charset="0"/>
                <a:cs typeface="Segoe UI Light" panose="020B0502040204020203" pitchFamily="34" charset="0"/>
              </a:defRPr>
            </a:lvl1pPr>
            <a:lvl2pPr marL="168090" marR="0" indent="0" algn="l" defTabSz="68584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336179" indent="0">
              <a:buNone/>
              <a:defRPr/>
            </a:lvl3pPr>
            <a:lvl4pPr marL="504269" indent="0">
              <a:buNone/>
              <a:defRPr/>
            </a:lvl4pPr>
            <a:lvl5pPr marL="672358"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186774562"/>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803">
          <p15:clr>
            <a:srgbClr val="FBAE40"/>
          </p15:clr>
        </p15:guide>
        <p15:guide id="5" orient="horz" pos="309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6808" y="171451"/>
            <a:ext cx="8472313" cy="609398"/>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366808" y="1083564"/>
            <a:ext cx="8472313" cy="2143664"/>
          </a:xfrm>
        </p:spPr>
        <p:txBody>
          <a:bodyPr/>
          <a:lstStyle>
            <a:lvl1pPr>
              <a:lnSpc>
                <a:spcPct val="100000"/>
              </a:lnSpc>
              <a:spcBef>
                <a:spcPts val="1200"/>
              </a:spcBef>
              <a:buClrTx/>
              <a:defRPr/>
            </a:lvl1pPr>
            <a:lvl2pPr marL="1146175" indent="-393700" defTabSz="1250950">
              <a:lnSpc>
                <a:spcPct val="100000"/>
              </a:lnSpc>
              <a:spcBef>
                <a:spcPts val="300"/>
              </a:spcBef>
              <a:buClrTx/>
              <a:defRPr/>
            </a:lvl2pPr>
            <a:lvl3pPr marL="1662113" indent="-344488">
              <a:lnSpc>
                <a:spcPct val="100000"/>
              </a:lnSpc>
              <a:buClrTx/>
              <a:defRPr/>
            </a:lvl3pPr>
            <a:lvl4pPr marL="2119313" indent="-344488">
              <a:lnSpc>
                <a:spcPct val="100000"/>
              </a:lnSpc>
              <a:buClrTx/>
              <a:defRPr/>
            </a:lvl4pPr>
            <a:lvl5pPr marL="2574925" indent="-334963">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1426141"/>
      </p:ext>
    </p:extLst>
  </p:cSld>
  <p:clrMapOvr>
    <a:masterClrMapping/>
  </p:clrMapOvr>
  <p:transitio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43198"/>
          </a:xfrm>
        </p:spPr>
        <p:txBody>
          <a:bodyPr/>
          <a:lstStyle>
            <a:lvl1pPr marL="0" indent="0">
              <a:buFont typeface="Wingdings" panose="05000000000000000000" pitchFamily="2" charset="2"/>
              <a:buNone/>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lvl1pPr marL="171450" indent="-171450">
              <a:buFont typeface="Wingdings" panose="05000000000000000000" pitchFamily="2" charset="2"/>
              <a:buChar char="§"/>
              <a:defRPr/>
            </a:lvl1pPr>
            <a:lvl2pPr marL="342900" indent="-171450">
              <a:buFont typeface="Wingdings" panose="05000000000000000000" pitchFamily="2" charset="2"/>
              <a:buChar char="§"/>
              <a:defRPr/>
            </a:lvl2pPr>
            <a:lvl3pPr marL="492919" indent="-150019">
              <a:buFont typeface="Wingdings" panose="05000000000000000000" pitchFamily="2" charset="2"/>
              <a:buChar char="§"/>
              <a:defRPr/>
            </a:lvl3pPr>
            <a:lvl4pPr marL="632222" indent="-135731">
              <a:buFont typeface="Wingdings" panose="05000000000000000000" pitchFamily="2" charset="2"/>
              <a:buChar char="§"/>
              <a:defRPr/>
            </a:lvl4pPr>
            <a:lvl5pPr marL="767954" indent="-126206">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88541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21808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496101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2848018"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748186"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426036" y="3020027"/>
            <a:ext cx="1802245"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2576786"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4684904"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6963950"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Tree>
    <p:extLst>
      <p:ext uri="{BB962C8B-B14F-4D97-AF65-F5344CB8AC3E}">
        <p14:creationId xmlns:p14="http://schemas.microsoft.com/office/powerpoint/2010/main" val="3398044165"/>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1"/>
            <a:ext cx="8686800" cy="1323439"/>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62888222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98598"/>
          </a:xfrm>
        </p:spPr>
        <p:txBody>
          <a:bodyPr/>
          <a:lstStyle>
            <a:lvl1pPr>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75871"/>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75777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0429" y="171452"/>
            <a:ext cx="8471836" cy="609398"/>
          </a:xfrm>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387055" y="1085853"/>
            <a:ext cx="4118254" cy="2163669"/>
          </a:xfrm>
        </p:spPr>
        <p:txBody>
          <a:bodyPr/>
          <a:lstStyle>
            <a:lvl1pPr marL="339962" indent="-339962">
              <a:lnSpc>
                <a:spcPct val="90000"/>
              </a:lnSpc>
              <a:defRPr sz="2800"/>
            </a:lvl1pPr>
            <a:lvl2pPr marL="673310" indent="-325411">
              <a:lnSpc>
                <a:spcPct val="90000"/>
              </a:lnSpc>
              <a:defRPr sz="2400"/>
            </a:lvl2pPr>
            <a:lvl3pPr marL="953745" indent="-288372">
              <a:lnSpc>
                <a:spcPct val="90000"/>
              </a:lnSpc>
              <a:defRPr sz="2000"/>
            </a:lvl3pPr>
            <a:lvl4pPr marL="1227566" indent="-273821">
              <a:lnSpc>
                <a:spcPct val="90000"/>
              </a:lnSpc>
              <a:defRPr sz="1900"/>
            </a:lvl4pPr>
            <a:lvl5pPr marL="1515939" indent="-280435">
              <a:lnSpc>
                <a:spcPct val="90000"/>
              </a:lnSpc>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1" y="1085853"/>
            <a:ext cx="4120636" cy="2163669"/>
          </a:xfrm>
        </p:spPr>
        <p:txBody>
          <a:bodyPr/>
          <a:lstStyle>
            <a:lvl1pPr marL="347899" indent="-347899">
              <a:lnSpc>
                <a:spcPct val="90000"/>
              </a:lnSpc>
              <a:defRPr sz="2800"/>
            </a:lvl1pPr>
            <a:lvl2pPr marL="673310" indent="-339962">
              <a:lnSpc>
                <a:spcPct val="90000"/>
              </a:lnSpc>
              <a:defRPr sz="2400"/>
            </a:lvl2pPr>
            <a:lvl3pPr marL="961682" indent="-302923">
              <a:lnSpc>
                <a:spcPct val="90000"/>
              </a:lnSpc>
              <a:defRPr sz="2000"/>
            </a:lvl3pPr>
            <a:lvl4pPr marL="1227566" indent="-265885">
              <a:lnSpc>
                <a:spcPct val="90000"/>
              </a:lnSpc>
              <a:defRPr sz="1900"/>
            </a:lvl4pPr>
            <a:lvl5pPr marL="1515939" indent="-273821">
              <a:lnSpc>
                <a:spcPct val="90000"/>
              </a:lnSpc>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683378"/>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552C-5FF4-4B9C-9DEB-0AE69C125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03135-40A9-4245-91CE-7D5F2C77D0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C4F8E-2136-439F-AA23-C92D8C0F0EE3}"/>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33AA756-BE98-4A31-A394-B58835A8493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4309495-542C-40FC-BFA8-EE742AB16121}"/>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4154980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498"/>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9144000" cy="51435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348631" y="3635746"/>
            <a:ext cx="7202114" cy="592213"/>
          </a:xfrm>
        </p:spPr>
        <p:txBody>
          <a:bodyPr/>
          <a:lstStyle>
            <a:lvl1pPr>
              <a:defRPr sz="1324">
                <a:gradFill>
                  <a:gsLst>
                    <a:gs pos="0">
                      <a:schemeClr val="bg1"/>
                    </a:gs>
                    <a:gs pos="100000">
                      <a:schemeClr val="bg1"/>
                    </a:gs>
                  </a:gsLst>
                  <a:lin ang="0" scaled="0"/>
                </a:gradFill>
              </a:defRPr>
            </a:lvl1pPr>
            <a:lvl2pPr>
              <a:defRPr sz="1324">
                <a:gradFill>
                  <a:gsLst>
                    <a:gs pos="0">
                      <a:schemeClr val="bg1"/>
                    </a:gs>
                    <a:gs pos="100000">
                      <a:schemeClr val="bg1"/>
                    </a:gs>
                  </a:gsLst>
                  <a:lin ang="0" scaled="0"/>
                </a:gradFill>
              </a:defRPr>
            </a:lvl2pPr>
            <a:lvl3pPr>
              <a:defRPr sz="1029"/>
            </a:lvl3pPr>
            <a:lvl4pPr>
              <a:defRPr sz="1029"/>
            </a:lvl4pPr>
            <a:lvl5pPr>
              <a:defRPr sz="772"/>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305544" y="2272496"/>
            <a:ext cx="7245202" cy="1344828"/>
          </a:xfrm>
          <a:noFill/>
        </p:spPr>
        <p:txBody>
          <a:bodyPr lIns="0" tIns="0" rIns="0" bIns="182880" anchor="b" anchorCtr="0"/>
          <a:lstStyle>
            <a:lvl1pPr>
              <a:defRPr sz="3529" strike="noStrike" spc="-37" baseline="0">
                <a:gradFill>
                  <a:gsLst>
                    <a:gs pos="0">
                      <a:schemeClr val="bg1"/>
                    </a:gs>
                    <a:gs pos="100000">
                      <a:schemeClr val="bg1"/>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971933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87859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1826342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82886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6313352" y="1731233"/>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3576054" y="1731233"/>
            <a:ext cx="2004424"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850763" y="1731232"/>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356222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6306609"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063223494"/>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410240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dirty="0">
                <a:solidFill>
                  <a:srgbClr val="A3A3A3"/>
                </a:solidFill>
              </a:rPr>
              <a:t>ELT layout</a:t>
            </a:r>
          </a:p>
        </p:txBody>
      </p:sp>
    </p:spTree>
    <p:extLst>
      <p:ext uri="{BB962C8B-B14F-4D97-AF65-F5344CB8AC3E}">
        <p14:creationId xmlns:p14="http://schemas.microsoft.com/office/powerpoint/2010/main" val="803732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3059284" y="0"/>
            <a:ext cx="6084716" cy="51435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1393430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3068621" y="333975"/>
            <a:ext cx="5754429" cy="4475654"/>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gradFill>
                  <a:gsLst>
                    <a:gs pos="0">
                      <a:schemeClr val="bg1"/>
                    </a:gs>
                    <a:gs pos="100000">
                      <a:schemeClr val="bg1"/>
                    </a:gs>
                  </a:gsLst>
                  <a:lin ang="5400000" scaled="1"/>
                </a:gra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1714266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gradFill>
                  <a:gsLst>
                    <a:gs pos="0">
                      <a:schemeClr val="tx1"/>
                    </a:gs>
                    <a:gs pos="100000">
                      <a:schemeClr val="tx1"/>
                    </a:gs>
                  </a:gsLst>
                  <a:lin ang="5400000" scaled="1"/>
                </a:gra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34631367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41997" y="1441941"/>
            <a:ext cx="3617213" cy="215828"/>
          </a:xfrm>
        </p:spPr>
        <p:txBody>
          <a:bodyPr wrap="square" lIns="0" tIns="0" rIns="0" bIns="0">
            <a:spAutoFit/>
          </a:bodyPr>
          <a:lstStyle>
            <a:lvl1pPr marL="0" indent="0">
              <a:lnSpc>
                <a:spcPts val="1765"/>
              </a:lnSpc>
              <a:buNone/>
              <a:defRPr lang="en-US" sz="1471" kern="1200" spc="0" baseline="0" dirty="0">
                <a:gradFill>
                  <a:gsLst>
                    <a:gs pos="0">
                      <a:schemeClr val="tx1"/>
                    </a:gs>
                    <a:gs pos="100000">
                      <a:schemeClr val="tx1"/>
                    </a:gs>
                  </a:gsLst>
                  <a:lin ang="5400000" scaled="1"/>
                </a:gra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341996" y="417286"/>
            <a:ext cx="4330386" cy="610364"/>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391938420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341997" y="1619164"/>
            <a:ext cx="2713786" cy="190517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3227364" y="1619164"/>
            <a:ext cx="2705615" cy="190517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6104560" y="1619164"/>
            <a:ext cx="2717288" cy="1905173"/>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Photo layout 2</a:t>
            </a:r>
          </a:p>
        </p:txBody>
      </p:sp>
      <p:sp>
        <p:nvSpPr>
          <p:cNvPr id="5" name="Text Placeholder 4"/>
          <p:cNvSpPr>
            <a:spLocks noGrp="1"/>
          </p:cNvSpPr>
          <p:nvPr>
            <p:ph type="body" sz="quarter" idx="11" hasCustomPrompt="1"/>
          </p:nvPr>
        </p:nvSpPr>
        <p:spPr>
          <a:xfrm>
            <a:off x="341997"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3225030"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6108063"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416182477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65552879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9852"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6" y="1363170"/>
            <a:ext cx="8479852" cy="17917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786041708"/>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9" r:id="rId6"/>
    <p:sldLayoutId id="2147483906" r:id="rId7"/>
    <p:sldLayoutId id="2147483907" r:id="rId8"/>
    <p:sldLayoutId id="2147483908" r:id="rId9"/>
    <p:sldLayoutId id="2147483910" r:id="rId10"/>
    <p:sldLayoutId id="2147483915" r:id="rId11"/>
    <p:sldLayoutId id="2147483916" r:id="rId12"/>
    <p:sldLayoutId id="2147483917" r:id="rId13"/>
    <p:sldLayoutId id="2147483918" r:id="rId14"/>
    <p:sldLayoutId id="2147483919" r:id="rId15"/>
    <p:sldLayoutId id="2147483920" r:id="rId16"/>
    <p:sldLayoutId id="2147483924" r:id="rId17"/>
    <p:sldLayoutId id="2147483926" r:id="rId18"/>
    <p:sldLayoutId id="2147484105" r:id="rId19"/>
    <p:sldLayoutId id="2147484106" r:id="rId20"/>
    <p:sldLayoutId id="2147484107" r:id="rId21"/>
    <p:sldLayoutId id="2147484108" r:id="rId22"/>
    <p:sldLayoutId id="2147484109" r:id="rId23"/>
    <p:sldLayoutId id="2147484110" r:id="rId24"/>
    <p:sldLayoutId id="2147484111" r:id="rId25"/>
    <p:sldLayoutId id="2147484112" r:id="rId26"/>
    <p:sldLayoutId id="2147484113" r:id="rId27"/>
    <p:sldLayoutId id="2147484114" r:id="rId28"/>
    <p:sldLayoutId id="2147484115" r:id="rId29"/>
    <p:sldLayoutId id="2147484116" r:id="rId30"/>
    <p:sldLayoutId id="2147484121" r:id="rId31"/>
    <p:sldLayoutId id="2147484123" r:id="rId32"/>
    <p:sldLayoutId id="2147484124" r:id="rId33"/>
    <p:sldLayoutId id="2147484125" r:id="rId34"/>
  </p:sldLayoutIdLst>
  <p:transition>
    <p:fade/>
  </p:transition>
  <p:txStyles>
    <p:titleStyle>
      <a:lvl1pPr algn="l" defTabSz="685775" rtl="0" eaLnBrk="1" latinLnBrk="0" hangingPunct="1">
        <a:lnSpc>
          <a:spcPct val="90000"/>
        </a:lnSpc>
        <a:spcBef>
          <a:spcPct val="0"/>
        </a:spcBef>
        <a:buNone/>
        <a:defRPr lang="en-US" sz="2059" b="0" kern="1200" cap="none" spc="-37"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gradFill>
            <a:gsLst>
              <a:gs pos="0">
                <a:schemeClr val="tx1"/>
              </a:gs>
              <a:gs pos="100000">
                <a:schemeClr val="tx1"/>
              </a:gs>
            </a:gsLst>
            <a:lin ang="5400000" scaled="1"/>
          </a:gradFill>
          <a:latin typeface="+mj-lt"/>
          <a:ea typeface="+mn-ea"/>
          <a:cs typeface="+mn-cs"/>
        </a:defRPr>
      </a:lvl1pPr>
      <a:lvl2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471" kern="1200" spc="0" baseline="0">
          <a:gradFill>
            <a:gsLst>
              <a:gs pos="0">
                <a:schemeClr val="tx1"/>
              </a:gs>
              <a:gs pos="100000">
                <a:schemeClr val="tx1"/>
              </a:gs>
            </a:gsLst>
            <a:lin ang="5400000" scaled="1"/>
          </a:gradFill>
          <a:latin typeface="+mn-lt"/>
          <a:ea typeface="+mn-ea"/>
          <a:cs typeface="+mn-cs"/>
        </a:defRPr>
      </a:lvl2pPr>
      <a:lvl3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rgbClr val="002050"/>
              </a:gs>
              <a:gs pos="100000">
                <a:srgbClr val="002050"/>
              </a:gs>
            </a:gsLst>
            <a:lin ang="5400000" scaled="1"/>
          </a:gradFill>
          <a:latin typeface="+mj-lt"/>
          <a:ea typeface="+mn-ea"/>
          <a:cs typeface="+mn-cs"/>
        </a:defRPr>
      </a:lvl3pPr>
      <a:lvl4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chemeClr val="tx1"/>
              </a:gs>
              <a:gs pos="100000">
                <a:schemeClr val="tx1"/>
              </a:gs>
            </a:gsLst>
            <a:lin ang="5400000" scaled="1"/>
          </a:gradFill>
          <a:latin typeface="+mn-lt"/>
          <a:ea typeface="+mn-ea"/>
          <a:cs typeface="+mn-cs"/>
        </a:defRPr>
      </a:lvl4pPr>
      <a:lvl5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882" b="1" kern="1200" spc="0" baseline="0">
          <a:gradFill>
            <a:gsLst>
              <a:gs pos="0">
                <a:schemeClr val="tx1"/>
              </a:gs>
              <a:gs pos="100000">
                <a:schemeClr val="tx1"/>
              </a:gs>
            </a:gsLst>
            <a:lin ang="5400000" scaled="1"/>
          </a:gra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0"/>
        </a:spcBef>
        <a:spcAft>
          <a:spcPts val="0"/>
        </a:spcAft>
        <a:buFont typeface="Arial" pitchFamily="34" charset="0"/>
        <a:buNone/>
        <a:defRPr sz="882" kern="1200">
          <a:gradFill>
            <a:gsLst>
              <a:gs pos="0">
                <a:schemeClr val="tx1"/>
              </a:gs>
              <a:gs pos="100000">
                <a:schemeClr val="tx1"/>
              </a:gs>
            </a:gsLst>
            <a:lin ang="5400000" scaled="1"/>
          </a:gra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52.png"/><Relationship Id="rId2" Type="http://schemas.openxmlformats.org/officeDocument/2006/relationships/diagramData" Target="../diagrams/data4.xml"/><Relationship Id="rId1" Type="http://schemas.openxmlformats.org/officeDocument/2006/relationships/slideLayout" Target="../slideLayouts/slideLayout2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notesSlide" Target="../notesSlides/notesSlide1.xml"/><Relationship Id="rId1" Type="http://schemas.openxmlformats.org/officeDocument/2006/relationships/slideLayout" Target="../slideLayouts/slideLayout20.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microsoft-365/commerce/subscriptions/self-service-purchase-faq" TargetMode="External"/><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image" Target="../media/image73.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76.png"/><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hyperlink" Target="https://aka.ms/ppac"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80.pn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3" Type="http://schemas.openxmlformats.org/officeDocument/2006/relationships/hyperlink" Target="http://aka.ms/powerappcommunityplan" TargetMode="External"/><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83.emf"/><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png"/><Relationship Id="rId1" Type="http://schemas.openxmlformats.org/officeDocument/2006/relationships/slideLayout" Target="../slideLayouts/slideLayout6.xml"/><Relationship Id="rId6" Type="http://schemas.openxmlformats.org/officeDocument/2006/relationships/image" Target="../media/image87.jpeg"/><Relationship Id="rId5" Type="http://schemas.openxmlformats.org/officeDocument/2006/relationships/image" Target="../media/image86.emf"/><Relationship Id="rId4" Type="http://schemas.openxmlformats.org/officeDocument/2006/relationships/image" Target="../media/image83.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slides/_rels/slide3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4.xml"/><Relationship Id="rId1" Type="http://schemas.openxmlformats.org/officeDocument/2006/relationships/slideLayout" Target="../slideLayouts/slideLayout27.xml"/><Relationship Id="rId4" Type="http://schemas.openxmlformats.org/officeDocument/2006/relationships/image" Target="../media/image97.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33.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29.xml"/><Relationship Id="rId4" Type="http://schemas.openxmlformats.org/officeDocument/2006/relationships/image" Target="../media/image99.png"/></Relationships>
</file>

<file path=ppt/slides/_rels/slide41.xml.rels><?xml version="1.0" encoding="UTF-8" standalone="yes"?>
<Relationships xmlns="http://schemas.openxmlformats.org/package/2006/relationships"><Relationship Id="rId3" Type="http://schemas.openxmlformats.org/officeDocument/2006/relationships/hyperlink" Target="https://aka.ms/adtenantrestrictions" TargetMode="External"/><Relationship Id="rId2" Type="http://schemas.openxmlformats.org/officeDocument/2006/relationships/notesSlide" Target="../notesSlides/notesSlide26.xml"/><Relationship Id="rId1" Type="http://schemas.openxmlformats.org/officeDocument/2006/relationships/slideLayout" Target="../slideLayouts/slideLayout29.xml"/><Relationship Id="rId5" Type="http://schemas.openxmlformats.org/officeDocument/2006/relationships/image" Target="../media/image99.png"/><Relationship Id="rId4" Type="http://schemas.openxmlformats.org/officeDocument/2006/relationships/image" Target="../media/image98.png"/></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7.xml"/><Relationship Id="rId1" Type="http://schemas.openxmlformats.org/officeDocument/2006/relationships/slideLayout" Target="../slideLayouts/slideLayout29.xml"/><Relationship Id="rId4" Type="http://schemas.openxmlformats.org/officeDocument/2006/relationships/image" Target="../media/image99.png"/></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102.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85.emf"/></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4.xml"/><Relationship Id="rId1" Type="http://schemas.openxmlformats.org/officeDocument/2006/relationships/slideLayout" Target="../slideLayouts/slideLayout17.xml"/><Relationship Id="rId5" Type="http://schemas.openxmlformats.org/officeDocument/2006/relationships/image" Target="../media/image111.png"/><Relationship Id="rId4" Type="http://schemas.openxmlformats.org/officeDocument/2006/relationships/image" Target="../media/image110.png"/></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21.xml"/><Relationship Id="rId5" Type="http://schemas.openxmlformats.org/officeDocument/2006/relationships/image" Target="../media/image27.png"/><Relationship Id="rId4" Type="http://schemas.openxmlformats.org/officeDocument/2006/relationships/image" Target="../media/image26.jpeg"/></Relationships>
</file>

<file path=ppt/slides/_rels/slide5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gartner.com/doc/reprints?id=1-1OC4M37Y&amp;ct=190730&amp;st=sb" TargetMode="Externa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hyperlink" Target="https://reprints.forrester.com/#/assets/2/108/RES144387/reports" TargetMode="Externa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jpe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FE3F-13A9-4EC5-9B1A-0134061B264F}"/>
              </a:ext>
            </a:extLst>
          </p:cNvPr>
          <p:cNvSpPr>
            <a:spLocks noGrp="1"/>
          </p:cNvSpPr>
          <p:nvPr>
            <p:ph type="title"/>
          </p:nvPr>
        </p:nvSpPr>
        <p:spPr>
          <a:xfrm>
            <a:off x="323528" y="1495769"/>
            <a:ext cx="3448372" cy="553998"/>
          </a:xfrm>
        </p:spPr>
        <p:txBody>
          <a:bodyPr/>
          <a:lstStyle/>
          <a:p>
            <a:pPr algn="ctr"/>
            <a:r>
              <a:rPr lang="en-US" sz="4000" dirty="0"/>
              <a:t>Admin Overview</a:t>
            </a:r>
          </a:p>
        </p:txBody>
      </p:sp>
      <p:sp>
        <p:nvSpPr>
          <p:cNvPr id="4" name="Title 1">
            <a:extLst>
              <a:ext uri="{FF2B5EF4-FFF2-40B4-BE49-F238E27FC236}">
                <a16:creationId xmlns:a16="http://schemas.microsoft.com/office/drawing/2014/main" id="{23496577-506A-4E64-B5E4-DF84C9556182}"/>
              </a:ext>
            </a:extLst>
          </p:cNvPr>
          <p:cNvSpPr txBox="1">
            <a:spLocks/>
          </p:cNvSpPr>
          <p:nvPr/>
        </p:nvSpPr>
        <p:spPr>
          <a:xfrm>
            <a:off x="378790" y="2041211"/>
            <a:ext cx="3337848" cy="969496"/>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100" dirty="0"/>
              <a:t>Microsoft Power Apps and Power Automate</a:t>
            </a:r>
          </a:p>
          <a:p>
            <a:endParaRPr lang="en-US" sz="2100" dirty="0"/>
          </a:p>
        </p:txBody>
      </p:sp>
      <p:sp>
        <p:nvSpPr>
          <p:cNvPr id="3" name="TextBox 2">
            <a:extLst>
              <a:ext uri="{FF2B5EF4-FFF2-40B4-BE49-F238E27FC236}">
                <a16:creationId xmlns:a16="http://schemas.microsoft.com/office/drawing/2014/main" id="{9393FB1E-1167-4FE5-9DC6-A89DB96E9E27}"/>
              </a:ext>
            </a:extLst>
          </p:cNvPr>
          <p:cNvSpPr txBox="1"/>
          <p:nvPr/>
        </p:nvSpPr>
        <p:spPr>
          <a:xfrm>
            <a:off x="423022" y="3361599"/>
            <a:ext cx="1252331" cy="1477328"/>
          </a:xfrm>
          <a:prstGeom prst="rect">
            <a:avLst/>
          </a:prstGeom>
          <a:noFill/>
        </p:spPr>
        <p:txBody>
          <a:bodyPr wrap="none" lIns="0" tIns="0" rIns="0" bIns="0" rtlCol="0">
            <a:spAutoFit/>
          </a:bodyPr>
          <a:lstStyle/>
          <a:p>
            <a:pPr algn="ctr"/>
            <a:r>
              <a:rPr lang="en-US" sz="3200" dirty="0">
                <a:gradFill>
                  <a:gsLst>
                    <a:gs pos="0">
                      <a:schemeClr val="tx1"/>
                    </a:gs>
                    <a:gs pos="86000">
                      <a:schemeClr val="tx1"/>
                    </a:gs>
                  </a:gsLst>
                  <a:lin ang="5400000" scaled="0"/>
                </a:gradFill>
              </a:rPr>
              <a:t>Govern</a:t>
            </a:r>
          </a:p>
          <a:p>
            <a:pPr algn="ctr"/>
            <a:r>
              <a:rPr lang="en-US" sz="3200" dirty="0">
                <a:gradFill>
                  <a:gsLst>
                    <a:gs pos="0">
                      <a:schemeClr val="tx1"/>
                    </a:gs>
                    <a:gs pos="86000">
                      <a:schemeClr val="tx1"/>
                    </a:gs>
                  </a:gsLst>
                  <a:lin ang="5400000" scaled="0"/>
                </a:gradFill>
              </a:rPr>
              <a:t>&amp; </a:t>
            </a:r>
          </a:p>
          <a:p>
            <a:pPr algn="ctr"/>
            <a:r>
              <a:rPr lang="en-US" sz="3200" dirty="0">
                <a:gradFill>
                  <a:gsLst>
                    <a:gs pos="0">
                      <a:schemeClr val="tx1"/>
                    </a:gs>
                    <a:gs pos="86000">
                      <a:schemeClr val="tx1"/>
                    </a:gs>
                  </a:gsLst>
                  <a:lin ang="5400000" scaled="0"/>
                </a:gradFill>
              </a:rPr>
              <a:t>Grow</a:t>
            </a:r>
          </a:p>
        </p:txBody>
      </p:sp>
      <p:graphicFrame>
        <p:nvGraphicFramePr>
          <p:cNvPr id="5" name="Diagram 4" descr="1. Secure&#10;2. Monitor&#10;3. Alert and Action&#10;4. Deploy">
            <a:extLst>
              <a:ext uri="{FF2B5EF4-FFF2-40B4-BE49-F238E27FC236}">
                <a16:creationId xmlns:a16="http://schemas.microsoft.com/office/drawing/2014/main" id="{BCD4917B-E5C3-4C80-8059-F9B4097CFA7E}"/>
              </a:ext>
            </a:extLst>
          </p:cNvPr>
          <p:cNvGraphicFramePr/>
          <p:nvPr>
            <p:extLst>
              <p:ext uri="{D42A27DB-BD31-4B8C-83A1-F6EECF244321}">
                <p14:modId xmlns:p14="http://schemas.microsoft.com/office/powerpoint/2010/main" val="1402097774"/>
              </p:ext>
            </p:extLst>
          </p:nvPr>
        </p:nvGraphicFramePr>
        <p:xfrm>
          <a:off x="1740785" y="3402723"/>
          <a:ext cx="7067661" cy="50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descr="5. Nurture&#10;6. Infrastructure&#10;7. Support&#10;">
            <a:extLst>
              <a:ext uri="{FF2B5EF4-FFF2-40B4-BE49-F238E27FC236}">
                <a16:creationId xmlns:a16="http://schemas.microsoft.com/office/drawing/2014/main" id="{53FBBA93-4541-40BE-8404-F9E7D0389E1A}"/>
              </a:ext>
            </a:extLst>
          </p:cNvPr>
          <p:cNvGraphicFramePr/>
          <p:nvPr>
            <p:extLst>
              <p:ext uri="{D42A27DB-BD31-4B8C-83A1-F6EECF244321}">
                <p14:modId xmlns:p14="http://schemas.microsoft.com/office/powerpoint/2010/main" val="2563766549"/>
              </p:ext>
            </p:extLst>
          </p:nvPr>
        </p:nvGraphicFramePr>
        <p:xfrm>
          <a:off x="1733252" y="4380231"/>
          <a:ext cx="5386095" cy="5013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8833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A678AA-A824-8B41-A3F6-1F2B5E84B220}"/>
              </a:ext>
            </a:extLst>
          </p:cNvPr>
          <p:cNvSpPr>
            <a:spLocks noGrp="1"/>
          </p:cNvSpPr>
          <p:nvPr>
            <p:ph type="title"/>
          </p:nvPr>
        </p:nvSpPr>
        <p:spPr>
          <a:xfrm>
            <a:off x="426036" y="421234"/>
            <a:ext cx="8291930" cy="554429"/>
          </a:xfrm>
        </p:spPr>
        <p:txBody>
          <a:bodyPr/>
          <a:lstStyle/>
          <a:p>
            <a:pPr algn="l"/>
            <a:r>
              <a:rPr lang="en-US" dirty="0">
                <a:solidFill>
                  <a:schemeClr val="tx1"/>
                </a:solidFill>
              </a:rPr>
              <a:t>Who are we talking about?  </a:t>
            </a:r>
          </a:p>
        </p:txBody>
      </p:sp>
      <p:sp>
        <p:nvSpPr>
          <p:cNvPr id="3" name="Text Placeholder 2">
            <a:extLst>
              <a:ext uri="{FF2B5EF4-FFF2-40B4-BE49-F238E27FC236}">
                <a16:creationId xmlns:a16="http://schemas.microsoft.com/office/drawing/2014/main" id="{0781755E-4E33-2D40-814F-AE8F230D0579}"/>
              </a:ext>
            </a:extLst>
          </p:cNvPr>
          <p:cNvSpPr>
            <a:spLocks noGrp="1"/>
          </p:cNvSpPr>
          <p:nvPr>
            <p:ph type="body" sz="quarter" idx="12"/>
          </p:nvPr>
        </p:nvSpPr>
        <p:spPr>
          <a:xfrm>
            <a:off x="435478" y="914797"/>
            <a:ext cx="8285165" cy="226344"/>
          </a:xfrm>
        </p:spPr>
        <p:txBody>
          <a:bodyPr/>
          <a:lstStyle/>
          <a:p>
            <a:pPr algn="l" defTabSz="685577" fontAlgn="base">
              <a:spcBef>
                <a:spcPts val="882"/>
              </a:spcBef>
              <a:spcAft>
                <a:spcPts val="0"/>
              </a:spcAft>
            </a:pPr>
            <a:r>
              <a:rPr lang="en-GB" dirty="0"/>
              <a:t>Typical roles involved in Platform Governance</a:t>
            </a:r>
          </a:p>
        </p:txBody>
      </p:sp>
      <p:sp>
        <p:nvSpPr>
          <p:cNvPr id="8" name="Text Placeholder 7">
            <a:extLst>
              <a:ext uri="{FF2B5EF4-FFF2-40B4-BE49-F238E27FC236}">
                <a16:creationId xmlns:a16="http://schemas.microsoft.com/office/drawing/2014/main" id="{417AA44D-9B73-A049-843D-127B61CCC555}"/>
              </a:ext>
            </a:extLst>
          </p:cNvPr>
          <p:cNvSpPr>
            <a:spLocks noGrp="1"/>
          </p:cNvSpPr>
          <p:nvPr>
            <p:ph type="body" sz="quarter" idx="32"/>
          </p:nvPr>
        </p:nvSpPr>
        <p:spPr>
          <a:xfrm>
            <a:off x="780563" y="2062299"/>
            <a:ext cx="1620000" cy="1608646"/>
          </a:xfrm>
        </p:spPr>
        <p:txBody>
          <a:bodyPr/>
          <a:lstStyle/>
          <a:p>
            <a:pPr defTabSz="699220" fontAlgn="base">
              <a:spcBef>
                <a:spcPts val="882"/>
              </a:spcBef>
              <a:spcAft>
                <a:spcPts val="0"/>
              </a:spcAft>
            </a:pPr>
            <a:r>
              <a:rPr lang="en-GB" b="0" dirty="0">
                <a:solidFill>
                  <a:srgbClr val="742772"/>
                </a:solidFill>
                <a:latin typeface="Segoe UI Semibold" panose="020B0702040204020203" pitchFamily="34" charset="0"/>
                <a:ea typeface="Segoe UI" pitchFamily="34" charset="0"/>
                <a:cs typeface="Segoe UI Semibold" panose="020B0702040204020203" pitchFamily="34" charset="0"/>
              </a:rPr>
              <a:t>Power Apps and flow Makers</a:t>
            </a:r>
          </a:p>
          <a:p>
            <a:pPr defTabSz="699220" fontAlgn="base">
              <a:spcBef>
                <a:spcPts val="882"/>
              </a:spcBef>
              <a:spcAft>
                <a:spcPts val="0"/>
              </a:spcAft>
            </a:pPr>
            <a:r>
              <a:rPr lang="en-GB" sz="1176" b="0" dirty="0">
                <a:latin typeface="Segoe UI Light" panose="020B0502040204020203" pitchFamily="34" charset="0"/>
                <a:ea typeface="Segoe UI" pitchFamily="34" charset="0"/>
                <a:cs typeface="Segoe UI Light" panose="020B0502040204020203" pitchFamily="34" charset="0"/>
              </a:rPr>
              <a:t>Anyone, creating an app or a flow for personal productivity, increasing department efficiency or sharing across an organization</a:t>
            </a:r>
          </a:p>
        </p:txBody>
      </p:sp>
      <p:sp>
        <p:nvSpPr>
          <p:cNvPr id="12" name="Text Placeholder 11">
            <a:extLst>
              <a:ext uri="{FF2B5EF4-FFF2-40B4-BE49-F238E27FC236}">
                <a16:creationId xmlns:a16="http://schemas.microsoft.com/office/drawing/2014/main" id="{F43EBFC2-D56E-6448-9281-C0A28036B540}"/>
              </a:ext>
            </a:extLst>
          </p:cNvPr>
          <p:cNvSpPr>
            <a:spLocks noGrp="1"/>
          </p:cNvSpPr>
          <p:nvPr>
            <p:ph type="body" sz="quarter" idx="42"/>
          </p:nvPr>
        </p:nvSpPr>
        <p:spPr>
          <a:xfrm>
            <a:off x="2686116" y="2061316"/>
            <a:ext cx="1620000" cy="2108782"/>
          </a:xfrm>
        </p:spPr>
        <p:txBody>
          <a:bodyPr/>
          <a:lstStyle/>
          <a:p>
            <a:pPr defTabSz="699220" fontAlgn="base">
              <a:spcBef>
                <a:spcPts val="882"/>
              </a:spcBef>
              <a:spcAft>
                <a:spcPts val="0"/>
              </a:spcAft>
            </a:pPr>
            <a:r>
              <a:rPr lang="en-GB" b="0" dirty="0">
                <a:solidFill>
                  <a:srgbClr val="742772"/>
                </a:solidFill>
                <a:latin typeface="Segoe UI Semibold" panose="020B0702040204020203" pitchFamily="34" charset="0"/>
                <a:ea typeface="Segoe UI" pitchFamily="34" charset="0"/>
                <a:cs typeface="Segoe UI Semibold" panose="020B0702040204020203" pitchFamily="34" charset="0"/>
              </a:rPr>
              <a:t>Application Lifecycle Management &amp; DevOps users</a:t>
            </a:r>
          </a:p>
          <a:p>
            <a:pPr defTabSz="699220" fontAlgn="base">
              <a:spcBef>
                <a:spcPts val="882"/>
              </a:spcBef>
              <a:spcAft>
                <a:spcPts val="0"/>
              </a:spcAft>
            </a:pPr>
            <a:r>
              <a:rPr lang="en-GB" sz="1176" b="0" dirty="0">
                <a:latin typeface="Segoe UI Light" panose="020B0502040204020203" pitchFamily="34" charset="0"/>
                <a:ea typeface="Segoe UI" pitchFamily="34" charset="0"/>
                <a:cs typeface="Segoe UI Light" panose="020B0502040204020203" pitchFamily="34" charset="0"/>
              </a:rPr>
              <a:t>Employees taking care of those apps and flows seen as business critical </a:t>
            </a:r>
          </a:p>
          <a:p>
            <a:pPr defTabSz="699220" fontAlgn="base">
              <a:spcBef>
                <a:spcPts val="882"/>
              </a:spcBef>
              <a:spcAft>
                <a:spcPts val="0"/>
              </a:spcAft>
            </a:pPr>
            <a:r>
              <a:rPr lang="en-GB" sz="1176" b="0" dirty="0">
                <a:latin typeface="Segoe UI Light" panose="020B0502040204020203" pitchFamily="34" charset="0"/>
                <a:ea typeface="Segoe UI" pitchFamily="34" charset="0"/>
                <a:cs typeface="Segoe UI Light" panose="020B0502040204020203" pitchFamily="34" charset="0"/>
              </a:rPr>
              <a:t>They setup and supporting environments for development and testing purposes. </a:t>
            </a:r>
            <a:endParaRPr lang="en-GB" b="0" dirty="0">
              <a:solidFill>
                <a:srgbClr val="742772"/>
              </a:solidFill>
              <a:latin typeface="Segoe UI Semibold" panose="020B0702040204020203" pitchFamily="34" charset="0"/>
              <a:ea typeface="Segoe UI" pitchFamily="34" charset="0"/>
              <a:cs typeface="Segoe UI Semibold" panose="020B0702040204020203" pitchFamily="34" charset="0"/>
            </a:endParaRPr>
          </a:p>
        </p:txBody>
      </p:sp>
      <p:sp>
        <p:nvSpPr>
          <p:cNvPr id="24" name="Text Placeholder 12">
            <a:extLst>
              <a:ext uri="{FF2B5EF4-FFF2-40B4-BE49-F238E27FC236}">
                <a16:creationId xmlns:a16="http://schemas.microsoft.com/office/drawing/2014/main" id="{19EEBC5F-C5C0-2A49-934B-002BBAF27ED5}"/>
              </a:ext>
            </a:extLst>
          </p:cNvPr>
          <p:cNvSpPr>
            <a:spLocks noGrp="1"/>
          </p:cNvSpPr>
          <p:nvPr>
            <p:ph type="body" sz="quarter" idx="43"/>
          </p:nvPr>
        </p:nvSpPr>
        <p:spPr>
          <a:xfrm>
            <a:off x="4591669" y="2061316"/>
            <a:ext cx="1620000" cy="2832570"/>
          </a:xfrm>
        </p:spPr>
        <p:txBody>
          <a:bodyPr/>
          <a:lstStyle/>
          <a:p>
            <a:pPr defTabSz="699220" fontAlgn="base">
              <a:spcBef>
                <a:spcPts val="882"/>
              </a:spcBef>
              <a:spcAft>
                <a:spcPts val="0"/>
              </a:spcAft>
            </a:pPr>
            <a:r>
              <a:rPr lang="en-GB" b="0" dirty="0">
                <a:solidFill>
                  <a:srgbClr val="742772"/>
                </a:solidFill>
                <a:latin typeface="Segoe UI Semibold" panose="020B0702040204020203" pitchFamily="34" charset="0"/>
                <a:ea typeface="Segoe UI" pitchFamily="34" charset="0"/>
                <a:cs typeface="Segoe UI Semibold" panose="020B0702040204020203" pitchFamily="34" charset="0"/>
              </a:rPr>
              <a:t>IT-Department / Data Protection Officer</a:t>
            </a:r>
            <a:endParaRPr lang="en-GB" sz="1176" b="0" dirty="0">
              <a:latin typeface="Segoe UI Light" panose="020B0502040204020203" pitchFamily="34" charset="0"/>
              <a:cs typeface="Segoe UI Light" panose="020B0502040204020203" pitchFamily="34" charset="0"/>
            </a:endParaRPr>
          </a:p>
          <a:p>
            <a:pPr defTabSz="685577" fontAlgn="base">
              <a:spcBef>
                <a:spcPts val="882"/>
              </a:spcBef>
              <a:spcAft>
                <a:spcPts val="0"/>
              </a:spcAft>
            </a:pPr>
            <a:r>
              <a:rPr lang="en-GB" sz="1176" b="0" dirty="0">
                <a:latin typeface="Segoe UI Light" panose="020B0502040204020203" pitchFamily="34" charset="0"/>
                <a:cs typeface="Segoe UI Light" panose="020B0502040204020203" pitchFamily="34" charset="0"/>
              </a:rPr>
              <a:t>Members of all departments related to a cloud platform service to operate, maintain and secure all platform related services + surrounding areas. </a:t>
            </a:r>
          </a:p>
          <a:p>
            <a:pPr defTabSz="685577" fontAlgn="base">
              <a:spcBef>
                <a:spcPts val="882"/>
              </a:spcBef>
              <a:spcAft>
                <a:spcPts val="0"/>
              </a:spcAft>
            </a:pPr>
            <a:r>
              <a:rPr lang="en-GB" sz="1176" b="0" dirty="0">
                <a:latin typeface="Segoe UI Light" panose="020B0502040204020203" pitchFamily="34" charset="0"/>
                <a:cs typeface="Segoe UI Light" panose="020B0502040204020203" pitchFamily="34" charset="0"/>
              </a:rPr>
              <a:t>Responsible for operation wide data security and data loss prevention</a:t>
            </a:r>
          </a:p>
          <a:p>
            <a:pPr defTabSz="685577" fontAlgn="base">
              <a:spcAft>
                <a:spcPts val="441"/>
              </a:spcAft>
            </a:pPr>
            <a:endParaRPr lang="en-GB" sz="1176" b="0" dirty="0">
              <a:latin typeface="Segoe UI Light" panose="020B0502040204020203" pitchFamily="34" charset="0"/>
              <a:ea typeface="Segoe UI" pitchFamily="34" charset="0"/>
              <a:cs typeface="Segoe UI Light" panose="020B0502040204020203" pitchFamily="34" charset="0"/>
            </a:endParaRPr>
          </a:p>
        </p:txBody>
      </p:sp>
      <p:sp>
        <p:nvSpPr>
          <p:cNvPr id="5" name="people_23">
            <a:extLst>
              <a:ext uri="{FF2B5EF4-FFF2-40B4-BE49-F238E27FC236}">
                <a16:creationId xmlns:a16="http://schemas.microsoft.com/office/drawing/2014/main" id="{E6962681-D313-5941-BA1E-0C0D13D12CAC}"/>
              </a:ext>
              <a:ext uri="{C183D7F6-B498-43B3-948B-1728B52AA6E4}">
                <adec:decorative xmlns:adec="http://schemas.microsoft.com/office/drawing/2017/decorative" val="1"/>
              </a:ext>
            </a:extLst>
          </p:cNvPr>
          <p:cNvSpPr>
            <a:spLocks noChangeAspect="1" noEditPoints="1"/>
          </p:cNvSpPr>
          <p:nvPr/>
        </p:nvSpPr>
        <p:spPr bwMode="auto">
          <a:xfrm>
            <a:off x="1765644" y="1427768"/>
            <a:ext cx="457550" cy="452708"/>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36">
              <a:defRPr/>
            </a:pPr>
            <a:endParaRPr lang="en-US" sz="1350" dirty="0">
              <a:solidFill>
                <a:srgbClr val="FFFFFF"/>
              </a:solidFill>
              <a:latin typeface="Segoe UI"/>
            </a:endParaRPr>
          </a:p>
        </p:txBody>
      </p:sp>
      <p:pic>
        <p:nvPicPr>
          <p:cNvPr id="2" name="Picture 1">
            <a:extLst>
              <a:ext uri="{FF2B5EF4-FFF2-40B4-BE49-F238E27FC236}">
                <a16:creationId xmlns:a16="http://schemas.microsoft.com/office/drawing/2014/main" id="{C53E4F3B-D8ED-9B4C-BD3E-229C0005AA24}"/>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428675" y="1440631"/>
            <a:ext cx="532329" cy="434555"/>
          </a:xfrm>
          <a:prstGeom prst="rect">
            <a:avLst/>
          </a:prstGeom>
        </p:spPr>
      </p:pic>
      <p:sp>
        <p:nvSpPr>
          <p:cNvPr id="13" name="Text Placeholder 6">
            <a:extLst>
              <a:ext uri="{FF2B5EF4-FFF2-40B4-BE49-F238E27FC236}">
                <a16:creationId xmlns:a16="http://schemas.microsoft.com/office/drawing/2014/main" id="{B6ECA204-B924-4EC4-8A71-655B6B6B51D1}"/>
              </a:ext>
              <a:ext uri="{C183D7F6-B498-43B3-948B-1728B52AA6E4}">
                <adec:decorative xmlns:adec="http://schemas.microsoft.com/office/drawing/2017/decorative" val="1"/>
              </a:ext>
            </a:extLst>
          </p:cNvPr>
          <p:cNvSpPr txBox="1">
            <a:spLocks/>
          </p:cNvSpPr>
          <p:nvPr/>
        </p:nvSpPr>
        <p:spPr>
          <a:xfrm>
            <a:off x="7214944" y="1068958"/>
            <a:ext cx="1844285" cy="203774"/>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85577" fontAlgn="base">
              <a:lnSpc>
                <a:spcPct val="100000"/>
              </a:lnSpc>
              <a:spcAft>
                <a:spcPts val="441"/>
              </a:spcAft>
              <a:defRPr/>
            </a:pPr>
            <a:r>
              <a:rPr lang="en-GB" sz="1029" dirty="0">
                <a:latin typeface="Segoe UI Light" panose="020B0502040204020203" pitchFamily="34" charset="0"/>
                <a:cs typeface="Segoe UI Light" panose="020B0502040204020203" pitchFamily="34" charset="0"/>
              </a:rPr>
              <a:t> </a:t>
            </a:r>
            <a:r>
              <a:rPr lang="en-US" sz="1324" b="1" dirty="0">
                <a:solidFill>
                  <a:srgbClr val="742673"/>
                </a:solidFill>
                <a:latin typeface="Segoe UI Semibold" panose="020B0502040204020203" pitchFamily="34" charset="0"/>
                <a:cs typeface="Segoe UI Semibold" panose="020B0502040204020203" pitchFamily="34" charset="0"/>
              </a:rPr>
              <a:t> </a:t>
            </a:r>
          </a:p>
        </p:txBody>
      </p:sp>
      <p:sp>
        <p:nvSpPr>
          <p:cNvPr id="14" name="Text Placeholder 12">
            <a:extLst>
              <a:ext uri="{FF2B5EF4-FFF2-40B4-BE49-F238E27FC236}">
                <a16:creationId xmlns:a16="http://schemas.microsoft.com/office/drawing/2014/main" id="{502382F2-CF66-4C62-8423-EFAC99695901}"/>
              </a:ext>
            </a:extLst>
          </p:cNvPr>
          <p:cNvSpPr txBox="1">
            <a:spLocks/>
          </p:cNvSpPr>
          <p:nvPr/>
        </p:nvSpPr>
        <p:spPr>
          <a:xfrm>
            <a:off x="6497222" y="2061316"/>
            <a:ext cx="1620000" cy="2694327"/>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defRPr sz="1765" b="1" i="0" kern="1200" spc="0" baseline="0">
                <a:solidFill>
                  <a:schemeClr val="tx1"/>
                </a:solidFill>
                <a:latin typeface="Segoe UI Semibold" panose="020B0502040204020203" pitchFamily="34" charset="0"/>
                <a:ea typeface="+mn-ea"/>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kern="1200" spc="0" baseline="0">
                <a:solidFill>
                  <a:srgbClr val="000000"/>
                </a:solidFill>
                <a:latin typeface="Segoe UI Light" panose="020B0502040204020203" pitchFamily="34" charset="0"/>
                <a:ea typeface="+mn-ea"/>
                <a:cs typeface="Segoe UI Light" panose="020B0502040204020203" pitchFamily="34" charset="0"/>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99220" fontAlgn="base">
              <a:spcBef>
                <a:spcPts val="882"/>
              </a:spcBef>
              <a:spcAft>
                <a:spcPts val="0"/>
              </a:spcAft>
              <a:defRPr/>
            </a:pPr>
            <a:r>
              <a:rPr lang="en-GB" sz="1324" b="0" dirty="0">
                <a:solidFill>
                  <a:srgbClr val="742772"/>
                </a:solidFill>
                <a:latin typeface="Segoe UI Semibold" panose="020B0702040204020203" pitchFamily="34" charset="0"/>
                <a:ea typeface="Segoe UI" pitchFamily="34" charset="0"/>
                <a:cs typeface="Segoe UI Semibold" panose="020B0702040204020203" pitchFamily="34" charset="0"/>
              </a:rPr>
              <a:t>Support &amp; Training</a:t>
            </a:r>
            <a:br>
              <a:rPr lang="en-GB" sz="1324" b="0" dirty="0">
                <a:solidFill>
                  <a:srgbClr val="742772"/>
                </a:solidFill>
                <a:latin typeface="Segoe UI Semibold" panose="020B0702040204020203" pitchFamily="34" charset="0"/>
                <a:ea typeface="Segoe UI" pitchFamily="34" charset="0"/>
                <a:cs typeface="Segoe UI Semibold" panose="020B0702040204020203" pitchFamily="34" charset="0"/>
              </a:rPr>
            </a:br>
            <a:r>
              <a:rPr lang="en-GB" sz="1324" b="0" dirty="0">
                <a:solidFill>
                  <a:srgbClr val="742772"/>
                </a:solidFill>
                <a:latin typeface="Segoe UI Semibold" panose="020B0702040204020203" pitchFamily="34" charset="0"/>
                <a:ea typeface="Segoe UI" pitchFamily="34" charset="0"/>
                <a:cs typeface="Segoe UI Semibold" panose="020B0702040204020203" pitchFamily="34" charset="0"/>
              </a:rPr>
              <a:t>Engineers</a:t>
            </a:r>
            <a:endParaRPr lang="en-GB" sz="1176" b="0" dirty="0">
              <a:solidFill>
                <a:srgbClr val="282828"/>
              </a:solidFill>
              <a:latin typeface="Segoe UI Light" panose="020B0502040204020203" pitchFamily="34" charset="0"/>
              <a:cs typeface="Segoe UI Light" panose="020B0502040204020203" pitchFamily="34" charset="0"/>
            </a:endParaRPr>
          </a:p>
          <a:p>
            <a:pPr defTabSz="685577" fontAlgn="base">
              <a:spcBef>
                <a:spcPts val="882"/>
              </a:spcBef>
              <a:spcAft>
                <a:spcPts val="0"/>
              </a:spcAft>
              <a:defRPr/>
            </a:pPr>
            <a:r>
              <a:rPr lang="en-GB" sz="1176" b="0" dirty="0">
                <a:solidFill>
                  <a:srgbClr val="282828"/>
                </a:solidFill>
                <a:latin typeface="Segoe UI Light" panose="020B0502040204020203" pitchFamily="34" charset="0"/>
                <a:cs typeface="Segoe UI Light" panose="020B0502040204020203" pitchFamily="34" charset="0"/>
              </a:rPr>
              <a:t>Help maintain app support across organization for business critical (line-of-business) apps. </a:t>
            </a:r>
            <a:br>
              <a:rPr lang="en-GB" sz="1176" b="0" dirty="0">
                <a:solidFill>
                  <a:srgbClr val="282828"/>
                </a:solidFill>
                <a:latin typeface="Segoe UI Light" panose="020B0502040204020203" pitchFamily="34" charset="0"/>
                <a:cs typeface="Segoe UI Light" panose="020B0502040204020203" pitchFamily="34" charset="0"/>
              </a:rPr>
            </a:br>
            <a:br>
              <a:rPr lang="en-GB" sz="1176" b="0" dirty="0">
                <a:solidFill>
                  <a:srgbClr val="282828"/>
                </a:solidFill>
                <a:latin typeface="Segoe UI Light" panose="020B0502040204020203" pitchFamily="34" charset="0"/>
                <a:cs typeface="Segoe UI Light" panose="020B0502040204020203" pitchFamily="34" charset="0"/>
              </a:rPr>
            </a:br>
            <a:r>
              <a:rPr lang="en-GB" sz="1176" b="0" dirty="0">
                <a:solidFill>
                  <a:srgbClr val="282828"/>
                </a:solidFill>
                <a:latin typeface="Segoe UI Light" panose="020B0502040204020203" pitchFamily="34" charset="0"/>
                <a:cs typeface="Segoe UI Light" panose="020B0502040204020203" pitchFamily="34" charset="0"/>
              </a:rPr>
              <a:t>Support nurturing a low-code platform by ensuring readiness and community wide shared skills inside an organization</a:t>
            </a:r>
          </a:p>
        </p:txBody>
      </p:sp>
      <p:sp>
        <p:nvSpPr>
          <p:cNvPr id="15" name="Telemarketer_E7B9">
            <a:extLst>
              <a:ext uri="{FF2B5EF4-FFF2-40B4-BE49-F238E27FC236}">
                <a16:creationId xmlns:a16="http://schemas.microsoft.com/office/drawing/2014/main" id="{D9C31686-83E6-4C44-B1E5-88FDE701968C}"/>
              </a:ext>
              <a:ext uri="{C183D7F6-B498-43B3-948B-1728B52AA6E4}">
                <adec:decorative xmlns:adec="http://schemas.microsoft.com/office/drawing/2017/decorative" val="1"/>
              </a:ext>
            </a:extLst>
          </p:cNvPr>
          <p:cNvSpPr>
            <a:spLocks noChangeAspect="1" noEditPoints="1"/>
          </p:cNvSpPr>
          <p:nvPr/>
        </p:nvSpPr>
        <p:spPr bwMode="auto">
          <a:xfrm>
            <a:off x="7173498" y="1561738"/>
            <a:ext cx="268928" cy="320731"/>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36">
              <a:defRPr/>
            </a:pPr>
            <a:endParaRPr lang="en-US" sz="1350" dirty="0">
              <a:solidFill>
                <a:srgbClr val="FFFFFF"/>
              </a:solidFill>
              <a:latin typeface="Segoe UI"/>
            </a:endParaRPr>
          </a:p>
        </p:txBody>
      </p:sp>
      <p:sp>
        <p:nvSpPr>
          <p:cNvPr id="16" name="globe_2">
            <a:extLst>
              <a:ext uri="{FF2B5EF4-FFF2-40B4-BE49-F238E27FC236}">
                <a16:creationId xmlns:a16="http://schemas.microsoft.com/office/drawing/2014/main" id="{3BB99F81-D82B-4712-B742-342E0445CD9E}"/>
              </a:ext>
              <a:ext uri="{C183D7F6-B498-43B3-948B-1728B52AA6E4}">
                <adec:decorative xmlns:adec="http://schemas.microsoft.com/office/drawing/2017/decorative" val="1"/>
              </a:ext>
            </a:extLst>
          </p:cNvPr>
          <p:cNvSpPr>
            <a:spLocks noChangeAspect="1" noEditPoints="1"/>
          </p:cNvSpPr>
          <p:nvPr/>
        </p:nvSpPr>
        <p:spPr bwMode="auto">
          <a:xfrm>
            <a:off x="7482169" y="1426786"/>
            <a:ext cx="268928" cy="26892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36">
              <a:defRPr/>
            </a:pPr>
            <a:endParaRPr lang="en-US" sz="662" dirty="0">
              <a:solidFill>
                <a:srgbClr val="FFFFFF"/>
              </a:solidFill>
              <a:latin typeface="Segoe UI"/>
            </a:endParaRPr>
          </a:p>
        </p:txBody>
      </p:sp>
      <p:grpSp>
        <p:nvGrpSpPr>
          <p:cNvPr id="17" name="Group 10">
            <a:extLst>
              <a:ext uri="{FF2B5EF4-FFF2-40B4-BE49-F238E27FC236}">
                <a16:creationId xmlns:a16="http://schemas.microsoft.com/office/drawing/2014/main" id="{704CFE9E-1193-408C-BEE1-5466A0D03974}"/>
              </a:ext>
              <a:ext uri="{C183D7F6-B498-43B3-948B-1728B52AA6E4}">
                <adec:decorative xmlns:adec="http://schemas.microsoft.com/office/drawing/2017/decorative" val="1"/>
              </a:ext>
            </a:extLst>
          </p:cNvPr>
          <p:cNvGrpSpPr/>
          <p:nvPr/>
        </p:nvGrpSpPr>
        <p:grpSpPr>
          <a:xfrm>
            <a:off x="5166487" y="1430744"/>
            <a:ext cx="389498" cy="449732"/>
            <a:chOff x="2212294" y="5133291"/>
            <a:chExt cx="457200" cy="527904"/>
          </a:xfrm>
        </p:grpSpPr>
        <p:sp>
          <p:nvSpPr>
            <p:cNvPr id="18" name="boy" title="Icon of a man">
              <a:extLst>
                <a:ext uri="{FF2B5EF4-FFF2-40B4-BE49-F238E27FC236}">
                  <a16:creationId xmlns:a16="http://schemas.microsoft.com/office/drawing/2014/main" id="{FB781E50-292E-43BF-9EDE-802EBFE6EA26}"/>
                </a:ext>
              </a:extLst>
            </p:cNvPr>
            <p:cNvSpPr>
              <a:spLocks noChangeAspect="1" noEditPoints="1"/>
            </p:cNvSpPr>
            <p:nvPr/>
          </p:nvSpPr>
          <p:spPr bwMode="auto">
            <a:xfrm>
              <a:off x="2300388" y="5133291"/>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16">
                <a:defRPr/>
              </a:pPr>
              <a:endParaRPr lang="en-US" sz="1377" dirty="0">
                <a:solidFill>
                  <a:srgbClr val="282828"/>
                </a:solidFill>
                <a:latin typeface="Segoe UI"/>
              </a:endParaRPr>
            </a:p>
          </p:txBody>
        </p:sp>
        <p:sp>
          <p:nvSpPr>
            <p:cNvPr id="19" name="Laptop_E770" title="Icon of a laptop">
              <a:extLst>
                <a:ext uri="{FF2B5EF4-FFF2-40B4-BE49-F238E27FC236}">
                  <a16:creationId xmlns:a16="http://schemas.microsoft.com/office/drawing/2014/main" id="{8037502B-36EB-4564-9B70-73477BEA9B30}"/>
                </a:ext>
              </a:extLst>
            </p:cNvPr>
            <p:cNvSpPr>
              <a:spLocks noChangeAspect="1" noEditPoints="1"/>
            </p:cNvSpPr>
            <p:nvPr/>
          </p:nvSpPr>
          <p:spPr bwMode="auto">
            <a:xfrm>
              <a:off x="2212294" y="5423924"/>
              <a:ext cx="457200" cy="23727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rgbClr val="F2F2F2"/>
            </a:solid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675" dirty="0">
                <a:gradFill>
                  <a:gsLst>
                    <a:gs pos="0">
                      <a:srgbClr val="505050"/>
                    </a:gs>
                    <a:gs pos="100000">
                      <a:srgbClr val="505050"/>
                    </a:gs>
                  </a:gsLst>
                </a:gradFill>
                <a:latin typeface="Segoe UI"/>
              </a:endParaRPr>
            </a:p>
          </p:txBody>
        </p:sp>
      </p:grpSp>
    </p:spTree>
    <p:extLst>
      <p:ext uri="{BB962C8B-B14F-4D97-AF65-F5344CB8AC3E}">
        <p14:creationId xmlns:p14="http://schemas.microsoft.com/office/powerpoint/2010/main" val="77693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228AD5C-46B7-4DE7-8149-66A77B1B5F34}"/>
              </a:ext>
            </a:extLst>
          </p:cNvPr>
          <p:cNvSpPr txBox="1">
            <a:spLocks noGrp="1"/>
          </p:cNvSpPr>
          <p:nvPr>
            <p:ph type="title" idx="4294967295"/>
          </p:nvPr>
        </p:nvSpPr>
        <p:spPr>
          <a:xfrm>
            <a:off x="366809" y="171452"/>
            <a:ext cx="8472312" cy="4431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325"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marL="0" marR="0" lvl="0" indent="0" algn="l" defTabSz="914325" rtl="0" eaLnBrk="1" fontAlgn="auto" latinLnBrk="0" hangingPunct="1">
              <a:lnSpc>
                <a:spcPct val="90000"/>
              </a:lnSpc>
              <a:spcBef>
                <a:spcPct val="0"/>
              </a:spcBef>
              <a:spcAft>
                <a:spcPts val="0"/>
              </a:spcAft>
              <a:buClrTx/>
              <a:buSzTx/>
              <a:buFontTx/>
              <a:buNone/>
              <a:tabLst/>
              <a:defRPr/>
            </a:pPr>
            <a:r>
              <a:rPr kumimoji="0" lang="en-US" sz="2060" b="0" i="0" u="none" strike="noStrike" kern="1200" cap="none" spc="-100" normalizeH="0" baseline="0" noProof="0" dirty="0">
                <a:ln w="3175">
                  <a:noFill/>
                </a:ln>
                <a:gradFill flip="none" rotWithShape="1">
                  <a:gsLst>
                    <a:gs pos="0">
                      <a:schemeClr val="tx1"/>
                    </a:gs>
                    <a:gs pos="86000">
                      <a:schemeClr val="tx1"/>
                    </a:gs>
                  </a:gsLst>
                  <a:lin ang="5400000" scaled="0"/>
                  <a:tileRect/>
                </a:gradFill>
                <a:effectLst/>
                <a:uLnTx/>
                <a:uFillTx/>
                <a:latin typeface="+mj-lt"/>
                <a:ea typeface="+mn-ea"/>
                <a:cs typeface="Arial" charset="0"/>
              </a:rPr>
              <a:t>Governance</a:t>
            </a:r>
          </a:p>
        </p:txBody>
      </p:sp>
      <p:pic>
        <p:nvPicPr>
          <p:cNvPr id="7" name="Grafik 6" descr="Wikipedia Logo">
            <a:extLst>
              <a:ext uri="{FF2B5EF4-FFF2-40B4-BE49-F238E27FC236}">
                <a16:creationId xmlns:a16="http://schemas.microsoft.com/office/drawing/2014/main" id="{FB4F82A8-A072-4E7B-8503-A17EAA9952F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3171" y="1003542"/>
            <a:ext cx="568294" cy="652486"/>
          </a:xfrm>
          <a:prstGeom prst="rect">
            <a:avLst/>
          </a:prstGeom>
        </p:spPr>
      </p:pic>
      <p:sp>
        <p:nvSpPr>
          <p:cNvPr id="2" name="TextBox 1">
            <a:extLst>
              <a:ext uri="{FF2B5EF4-FFF2-40B4-BE49-F238E27FC236}">
                <a16:creationId xmlns:a16="http://schemas.microsoft.com/office/drawing/2014/main" id="{91285868-A28B-4A0B-996D-B1D70D7727C2}"/>
              </a:ext>
            </a:extLst>
          </p:cNvPr>
          <p:cNvSpPr txBox="1"/>
          <p:nvPr/>
        </p:nvSpPr>
        <p:spPr>
          <a:xfrm>
            <a:off x="723171" y="1869488"/>
            <a:ext cx="2146988" cy="2334485"/>
          </a:xfrm>
          <a:prstGeom prst="rect">
            <a:avLst/>
          </a:prstGeom>
          <a:noFill/>
        </p:spPr>
        <p:txBody>
          <a:bodyPr wrap="square" lIns="0" tIns="0" rIns="0" bIns="0" rtlCol="0">
            <a:spAutoFit/>
          </a:bodyPr>
          <a:lstStyle/>
          <a:p>
            <a:pPr defTabSz="685669">
              <a:lnSpc>
                <a:spcPct val="150000"/>
              </a:lnSpc>
            </a:pPr>
            <a:r>
              <a:rPr lang="en-US" sz="1471" dirty="0">
                <a:gradFill>
                  <a:gsLst>
                    <a:gs pos="0">
                      <a:srgbClr val="0078D4"/>
                    </a:gs>
                    <a:gs pos="100000">
                      <a:srgbClr val="0078D4"/>
                    </a:gs>
                  </a:gsLst>
                  <a:lin ang="5400000" scaled="1"/>
                </a:gradFill>
                <a:latin typeface="Segoe UI Semibold"/>
              </a:rPr>
              <a:t>Information and technology (IT) governance </a:t>
            </a:r>
            <a:r>
              <a:rPr lang="en-US" sz="1471" dirty="0">
                <a:gradFill>
                  <a:gsLst>
                    <a:gs pos="2917">
                      <a:srgbClr val="282828"/>
                    </a:gs>
                    <a:gs pos="30000">
                      <a:srgbClr val="282828"/>
                    </a:gs>
                  </a:gsLst>
                  <a:lin ang="5400000" scaled="0"/>
                </a:gradFill>
                <a:latin typeface="Segoe UI"/>
              </a:rPr>
              <a:t>is a subset discipline of corporate governance, focused on IT and its performance and risk management. </a:t>
            </a:r>
          </a:p>
        </p:txBody>
      </p:sp>
      <p:pic>
        <p:nvPicPr>
          <p:cNvPr id="13" name="Grafik 12" descr="Ein Bild, das ClipArt enthält.&#10;&#10;Mit hoher Zuverlässigkeit generierte Beschreibung">
            <a:extLst>
              <a:ext uri="{FF2B5EF4-FFF2-40B4-BE49-F238E27FC236}">
                <a16:creationId xmlns:a16="http://schemas.microsoft.com/office/drawing/2014/main" id="{F6D68538-114D-47E4-88E5-4697BB965AA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98507" y="1139274"/>
            <a:ext cx="1262127" cy="381020"/>
          </a:xfrm>
          <a:prstGeom prst="rect">
            <a:avLst/>
          </a:prstGeom>
        </p:spPr>
      </p:pic>
      <p:sp>
        <p:nvSpPr>
          <p:cNvPr id="4" name="TextBox 3">
            <a:extLst>
              <a:ext uri="{FF2B5EF4-FFF2-40B4-BE49-F238E27FC236}">
                <a16:creationId xmlns:a16="http://schemas.microsoft.com/office/drawing/2014/main" id="{7925B16A-A911-406F-90AD-6470B8DC2C4E}"/>
              </a:ext>
            </a:extLst>
          </p:cNvPr>
          <p:cNvSpPr txBox="1"/>
          <p:nvPr/>
        </p:nvSpPr>
        <p:spPr>
          <a:xfrm>
            <a:off x="3498507" y="1869488"/>
            <a:ext cx="4922321" cy="2458558"/>
          </a:xfrm>
          <a:prstGeom prst="rect">
            <a:avLst/>
          </a:prstGeom>
          <a:noFill/>
        </p:spPr>
        <p:txBody>
          <a:bodyPr wrap="square" lIns="0" tIns="0" rIns="0" bIns="0" rtlCol="0">
            <a:spAutoFit/>
          </a:bodyPr>
          <a:lstStyle/>
          <a:p>
            <a:pPr defTabSz="685669">
              <a:lnSpc>
                <a:spcPct val="150000"/>
              </a:lnSpc>
            </a:pPr>
            <a:r>
              <a:rPr lang="en-US" sz="1200" dirty="0">
                <a:gradFill>
                  <a:gsLst>
                    <a:gs pos="2917">
                      <a:srgbClr val="0078D4"/>
                    </a:gs>
                    <a:gs pos="30000">
                      <a:srgbClr val="0078D4"/>
                    </a:gs>
                  </a:gsLst>
                  <a:lin ang="5400000" scaled="0"/>
                </a:gradFill>
                <a:latin typeface="Segoe UI Semibold"/>
              </a:rPr>
              <a:t>IT governance (ITG) </a:t>
            </a:r>
            <a:r>
              <a:rPr lang="en-US" sz="1200" dirty="0">
                <a:gradFill>
                  <a:gsLst>
                    <a:gs pos="2917">
                      <a:srgbClr val="282828"/>
                    </a:gs>
                    <a:gs pos="30000">
                      <a:srgbClr val="282828"/>
                    </a:gs>
                  </a:gsLst>
                  <a:lin ang="5400000" scaled="0"/>
                </a:gradFill>
                <a:latin typeface="Segoe UI"/>
              </a:rPr>
              <a:t>is defined as the process that ensures the effective and efficient use of IT in enabling an organization to achieve its goals. </a:t>
            </a:r>
            <a:br>
              <a:rPr lang="en-US" sz="1200" dirty="0">
                <a:gradFill>
                  <a:gsLst>
                    <a:gs pos="2917">
                      <a:srgbClr val="282828"/>
                    </a:gs>
                    <a:gs pos="30000">
                      <a:srgbClr val="282828"/>
                    </a:gs>
                  </a:gsLst>
                  <a:lin ang="5400000" scaled="0"/>
                </a:gradFill>
                <a:latin typeface="Segoe UI"/>
              </a:rPr>
            </a:br>
            <a:r>
              <a:rPr lang="en-US" sz="1200" dirty="0">
                <a:gradFill>
                  <a:gsLst>
                    <a:gs pos="2917">
                      <a:srgbClr val="0078D4"/>
                    </a:gs>
                    <a:gs pos="30000">
                      <a:srgbClr val="0078D4"/>
                    </a:gs>
                  </a:gsLst>
                  <a:lin ang="5400000" scaled="0"/>
                </a:gradFill>
                <a:latin typeface="Segoe UI Semibold"/>
              </a:rPr>
              <a:t>IT demand governance (ITDG) </a:t>
            </a:r>
            <a:r>
              <a:rPr lang="en-US" sz="1200" dirty="0">
                <a:gradFill>
                  <a:gsLst>
                    <a:gs pos="2917">
                      <a:srgbClr val="282828"/>
                    </a:gs>
                    <a:gs pos="30000">
                      <a:srgbClr val="282828"/>
                    </a:gs>
                  </a:gsLst>
                  <a:lin ang="5400000" scaled="0"/>
                </a:gradFill>
                <a:latin typeface="Segoe UI"/>
              </a:rPr>
              <a:t>is the process by which organizations ensure the effective evaluation, selection, prioritization, and funding of competing IT investments; oversee their implementation; and exact (measurable) business benefits. It is business management responsibility. </a:t>
            </a:r>
            <a:r>
              <a:rPr lang="en-US" sz="1200" dirty="0">
                <a:gradFill>
                  <a:gsLst>
                    <a:gs pos="2917">
                      <a:srgbClr val="0078D4"/>
                    </a:gs>
                    <a:gs pos="30000">
                      <a:srgbClr val="0078D4"/>
                    </a:gs>
                  </a:gsLst>
                  <a:lin ang="5400000" scaled="0"/>
                </a:gradFill>
                <a:latin typeface="Segoe UI Semibold"/>
              </a:rPr>
              <a:t>IT supply-side governance (ITSG) </a:t>
            </a:r>
            <a:r>
              <a:rPr lang="en-US" sz="1200" dirty="0">
                <a:gradFill>
                  <a:gsLst>
                    <a:gs pos="2917">
                      <a:srgbClr val="282828"/>
                    </a:gs>
                    <a:gs pos="30000">
                      <a:srgbClr val="282828"/>
                    </a:gs>
                  </a:gsLst>
                  <a:lin ang="5400000" scaled="0"/>
                </a:gradFill>
                <a:latin typeface="Segoe UI"/>
              </a:rPr>
              <a:t>is concerned with ensuring that the IT organization operates in an effective, efficient and compliant fashion, and it is primarily a CIO responsibility.</a:t>
            </a:r>
          </a:p>
        </p:txBody>
      </p:sp>
      <p:cxnSp>
        <p:nvCxnSpPr>
          <p:cNvPr id="9" name="Straight Connector 8">
            <a:extLst>
              <a:ext uri="{FF2B5EF4-FFF2-40B4-BE49-F238E27FC236}">
                <a16:creationId xmlns:a16="http://schemas.microsoft.com/office/drawing/2014/main" id="{F1B70B20-6311-4637-BD44-948A146D5A1F}"/>
              </a:ext>
              <a:ext uri="{C183D7F6-B498-43B3-948B-1728B52AA6E4}">
                <adec:decorative xmlns:adec="http://schemas.microsoft.com/office/drawing/2017/decorative" val="1"/>
              </a:ext>
            </a:extLst>
          </p:cNvPr>
          <p:cNvCxnSpPr/>
          <p:nvPr/>
        </p:nvCxnSpPr>
        <p:spPr>
          <a:xfrm>
            <a:off x="3096783" y="1903584"/>
            <a:ext cx="0" cy="2342000"/>
          </a:xfrm>
          <a:prstGeom prst="line">
            <a:avLst/>
          </a:prstGeom>
          <a:ln cap="rnd">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C17EE1F7-7A2D-4F2D-BCCF-B9366495C42A}"/>
              </a:ext>
            </a:extLst>
          </p:cNvPr>
          <p:cNvSpPr txBox="1"/>
          <p:nvPr/>
        </p:nvSpPr>
        <p:spPr>
          <a:xfrm>
            <a:off x="5959668" y="4775043"/>
            <a:ext cx="2662267" cy="315086"/>
          </a:xfrm>
          <a:prstGeom prst="rect">
            <a:avLst/>
          </a:prstGeom>
          <a:noFill/>
        </p:spPr>
        <p:txBody>
          <a:bodyPr wrap="square" lIns="137160" tIns="109728" rIns="137160" bIns="109728" rtlCol="0">
            <a:spAutoFit/>
          </a:bodyPr>
          <a:lstStyle/>
          <a:p>
            <a:pPr>
              <a:lnSpc>
                <a:spcPct val="90000"/>
              </a:lnSpc>
              <a:spcAft>
                <a:spcPts val="450"/>
              </a:spcAft>
            </a:pPr>
            <a:r>
              <a:rPr lang="en-US" sz="675" dirty="0">
                <a:gradFill>
                  <a:gsLst>
                    <a:gs pos="2917">
                      <a:schemeClr val="tx1"/>
                    </a:gs>
                    <a:gs pos="30000">
                      <a:schemeClr val="tx1"/>
                    </a:gs>
                  </a:gsLst>
                  <a:lin ang="5400000" scaled="0"/>
                </a:gradFill>
              </a:rPr>
              <a:t>Source: https://www.gartner.com/it-glossary/it-governance/</a:t>
            </a:r>
          </a:p>
        </p:txBody>
      </p:sp>
    </p:spTree>
    <p:extLst>
      <p:ext uri="{BB962C8B-B14F-4D97-AF65-F5344CB8AC3E}">
        <p14:creationId xmlns:p14="http://schemas.microsoft.com/office/powerpoint/2010/main" val="65577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750" fill="hold"/>
                                        <p:tgtEl>
                                          <p:spTgt spid="4"/>
                                        </p:tgtEl>
                                        <p:attrNameLst>
                                          <p:attrName>ppt_x</p:attrName>
                                        </p:attrNameLst>
                                      </p:cBhvr>
                                      <p:tavLst>
                                        <p:tav tm="0">
                                          <p:val>
                                            <p:strVal val="1+#ppt_w/2"/>
                                          </p:val>
                                        </p:tav>
                                        <p:tav tm="100000">
                                          <p:val>
                                            <p:strVal val="#ppt_x"/>
                                          </p:val>
                                        </p:tav>
                                      </p:tavLst>
                                    </p:anim>
                                    <p:anim calcmode="lin" valueType="num">
                                      <p:cBhvr additive="base">
                                        <p:cTn id="14" dur="750" fill="hold"/>
                                        <p:tgtEl>
                                          <p:spTgt spid="4"/>
                                        </p:tgtEl>
                                        <p:attrNameLst>
                                          <p:attrName>ppt_y</p:attrName>
                                        </p:attrNameLst>
                                      </p:cBhvr>
                                      <p:tavLst>
                                        <p:tav tm="0">
                                          <p:val>
                                            <p:strVal val="#ppt_y"/>
                                          </p:val>
                                        </p:tav>
                                        <p:tav tm="100000">
                                          <p:val>
                                            <p:strVal val="#ppt_y"/>
                                          </p:val>
                                        </p:tav>
                                      </p:tavLst>
                                    </p:anim>
                                  </p:childTnLst>
                                </p:cTn>
                              </p:par>
                              <p:par>
                                <p:cTn id="15" presetID="16" presetClass="entr" presetSubtype="42"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out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948D-741D-4AAC-8F43-D999997B17B6}"/>
              </a:ext>
            </a:extLst>
          </p:cNvPr>
          <p:cNvSpPr>
            <a:spLocks noGrp="1"/>
          </p:cNvSpPr>
          <p:nvPr>
            <p:ph type="title"/>
          </p:nvPr>
        </p:nvSpPr>
        <p:spPr/>
        <p:txBody>
          <a:bodyPr/>
          <a:lstStyle/>
          <a:p>
            <a:pPr algn="ctr"/>
            <a:r>
              <a:rPr lang="de-DE" sz="2025" err="1">
                <a:cs typeface="Segoe UI"/>
              </a:rPr>
              <a:t>Our</a:t>
            </a:r>
            <a:r>
              <a:rPr lang="de-DE" sz="2025">
                <a:cs typeface="Segoe UI"/>
              </a:rPr>
              <a:t> Philosophy</a:t>
            </a:r>
            <a:endParaRPr lang="en-US" dirty="0"/>
          </a:p>
        </p:txBody>
      </p:sp>
      <p:sp>
        <p:nvSpPr>
          <p:cNvPr id="29" name="Text Placeholder 2">
            <a:extLst>
              <a:ext uri="{FF2B5EF4-FFF2-40B4-BE49-F238E27FC236}">
                <a16:creationId xmlns:a16="http://schemas.microsoft.com/office/drawing/2014/main" id="{E85C1727-8346-43EA-907A-451EA8B993FE}"/>
              </a:ext>
            </a:extLst>
          </p:cNvPr>
          <p:cNvSpPr txBox="1">
            <a:spLocks/>
          </p:cNvSpPr>
          <p:nvPr/>
        </p:nvSpPr>
        <p:spPr>
          <a:xfrm>
            <a:off x="503141" y="807600"/>
            <a:ext cx="8195238" cy="203710"/>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471" dirty="0">
                <a:latin typeface="Segoe UI Light" panose="020B0502040204020203" pitchFamily="34" charset="0"/>
                <a:cs typeface="Segoe UI Light" panose="020B0502040204020203" pitchFamily="34" charset="0"/>
              </a:rPr>
              <a:t>Empower anyone to be a maker, a Power Apps Champion</a:t>
            </a:r>
          </a:p>
        </p:txBody>
      </p:sp>
      <p:sp>
        <p:nvSpPr>
          <p:cNvPr id="8" name="Text Placeholder 3">
            <a:extLst>
              <a:ext uri="{FF2B5EF4-FFF2-40B4-BE49-F238E27FC236}">
                <a16:creationId xmlns:a16="http://schemas.microsoft.com/office/drawing/2014/main" id="{D4122FD7-2949-4403-AC25-7DDE02EC2777}"/>
              </a:ext>
            </a:extLst>
          </p:cNvPr>
          <p:cNvSpPr txBox="1">
            <a:spLocks/>
          </p:cNvSpPr>
          <p:nvPr/>
        </p:nvSpPr>
        <p:spPr>
          <a:xfrm>
            <a:off x="3123230" y="4197215"/>
            <a:ext cx="3149435" cy="385157"/>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75">
              <a:lnSpc>
                <a:spcPct val="100000"/>
              </a:lnSpc>
              <a:buSzTx/>
              <a:defRPr/>
            </a:pPr>
            <a:r>
              <a:rPr lang="en-US" sz="1176" dirty="0">
                <a:solidFill>
                  <a:srgbClr val="282828"/>
                </a:solidFill>
                <a:latin typeface="Segoe UI Light" panose="020B0502040204020203" pitchFamily="34" charset="0"/>
                <a:cs typeface="Segoe UI Light" panose="020B0502040204020203" pitchFamily="34" charset="0"/>
              </a:rPr>
              <a:t>Enable an open ecosystem for building</a:t>
            </a:r>
          </a:p>
          <a:p>
            <a:pPr algn="ctr" defTabSz="685775">
              <a:lnSpc>
                <a:spcPct val="100000"/>
              </a:lnSpc>
              <a:buSzTx/>
              <a:defRPr/>
            </a:pPr>
            <a:r>
              <a:rPr lang="en-US" sz="1176" dirty="0">
                <a:solidFill>
                  <a:srgbClr val="282828"/>
                </a:solidFill>
                <a:latin typeface="Segoe UI Light" panose="020B0502040204020203" pitchFamily="34" charset="0"/>
                <a:cs typeface="Segoe UI Light" panose="020B0502040204020203" pitchFamily="34" charset="0"/>
              </a:rPr>
              <a:t>but an ecosystem that does not escalate privilege</a:t>
            </a:r>
          </a:p>
        </p:txBody>
      </p:sp>
      <p:cxnSp>
        <p:nvCxnSpPr>
          <p:cNvPr id="5" name="Straight Connector 1253">
            <a:extLst>
              <a:ext uri="{FF2B5EF4-FFF2-40B4-BE49-F238E27FC236}">
                <a16:creationId xmlns:a16="http://schemas.microsoft.com/office/drawing/2014/main" id="{0F364A92-30D7-4931-9BE2-40124E77C171}"/>
              </a:ext>
              <a:ext uri="{C183D7F6-B498-43B3-948B-1728B52AA6E4}">
                <adec:decorative xmlns:adec="http://schemas.microsoft.com/office/drawing/2017/decorative" val="1"/>
              </a:ext>
            </a:extLst>
          </p:cNvPr>
          <p:cNvCxnSpPr>
            <a:cxnSpLocks/>
          </p:cNvCxnSpPr>
          <p:nvPr/>
        </p:nvCxnSpPr>
        <p:spPr>
          <a:xfrm flipV="1">
            <a:off x="1243388" y="4397549"/>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7" name="Straight Connector 1253">
            <a:extLst>
              <a:ext uri="{FF2B5EF4-FFF2-40B4-BE49-F238E27FC236}">
                <a16:creationId xmlns:a16="http://schemas.microsoft.com/office/drawing/2014/main" id="{B1A1F23B-211C-46B1-9800-CEED642758C9}"/>
              </a:ext>
              <a:ext uri="{C183D7F6-B498-43B3-948B-1728B52AA6E4}">
                <adec:decorative xmlns:adec="http://schemas.microsoft.com/office/drawing/2017/decorative" val="1"/>
              </a:ext>
            </a:extLst>
          </p:cNvPr>
          <p:cNvCxnSpPr>
            <a:cxnSpLocks/>
          </p:cNvCxnSpPr>
          <p:nvPr/>
        </p:nvCxnSpPr>
        <p:spPr>
          <a:xfrm flipV="1">
            <a:off x="3943687" y="3205213"/>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9" name="Straight Connector 1253">
            <a:extLst>
              <a:ext uri="{FF2B5EF4-FFF2-40B4-BE49-F238E27FC236}">
                <a16:creationId xmlns:a16="http://schemas.microsoft.com/office/drawing/2014/main" id="{649C2542-5098-49BC-B135-A975AEFFD293}"/>
              </a:ext>
              <a:ext uri="{C183D7F6-B498-43B3-948B-1728B52AA6E4}">
                <adec:decorative xmlns:adec="http://schemas.microsoft.com/office/drawing/2017/decorative" val="1"/>
              </a:ext>
            </a:extLst>
          </p:cNvPr>
          <p:cNvCxnSpPr>
            <a:cxnSpLocks/>
          </p:cNvCxnSpPr>
          <p:nvPr/>
        </p:nvCxnSpPr>
        <p:spPr>
          <a:xfrm flipV="1">
            <a:off x="5322691" y="3225627"/>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11" name="Straight Connector 1253">
            <a:extLst>
              <a:ext uri="{FF2B5EF4-FFF2-40B4-BE49-F238E27FC236}">
                <a16:creationId xmlns:a16="http://schemas.microsoft.com/office/drawing/2014/main" id="{927D5617-1D08-4022-8F47-792F5AA72DA4}"/>
              </a:ext>
              <a:ext uri="{C183D7F6-B498-43B3-948B-1728B52AA6E4}">
                <adec:decorative xmlns:adec="http://schemas.microsoft.com/office/drawing/2017/decorative" val="1"/>
              </a:ext>
            </a:extLst>
          </p:cNvPr>
          <p:cNvCxnSpPr>
            <a:cxnSpLocks/>
          </p:cNvCxnSpPr>
          <p:nvPr/>
        </p:nvCxnSpPr>
        <p:spPr>
          <a:xfrm flipV="1">
            <a:off x="6688300" y="3590884"/>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12" name="Straight Connector 1253">
            <a:extLst>
              <a:ext uri="{FF2B5EF4-FFF2-40B4-BE49-F238E27FC236}">
                <a16:creationId xmlns:a16="http://schemas.microsoft.com/office/drawing/2014/main" id="{948E1865-21AE-4D8C-AC6D-0CBBA34155AE}"/>
              </a:ext>
              <a:ext uri="{C183D7F6-B498-43B3-948B-1728B52AA6E4}">
                <adec:decorative xmlns:adec="http://schemas.microsoft.com/office/drawing/2017/decorative" val="1"/>
              </a:ext>
            </a:extLst>
          </p:cNvPr>
          <p:cNvCxnSpPr>
            <a:cxnSpLocks/>
          </p:cNvCxnSpPr>
          <p:nvPr/>
        </p:nvCxnSpPr>
        <p:spPr>
          <a:xfrm flipV="1">
            <a:off x="2586995" y="3582004"/>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14" name="Straight Connector 1253">
            <a:extLst>
              <a:ext uri="{FF2B5EF4-FFF2-40B4-BE49-F238E27FC236}">
                <a16:creationId xmlns:a16="http://schemas.microsoft.com/office/drawing/2014/main" id="{0E6BC9AC-47DB-47AD-8482-1B3B4A7EEA6E}"/>
              </a:ext>
              <a:ext uri="{C183D7F6-B498-43B3-948B-1728B52AA6E4}">
                <adec:decorative xmlns:adec="http://schemas.microsoft.com/office/drawing/2017/decorative" val="1"/>
              </a:ext>
            </a:extLst>
          </p:cNvPr>
          <p:cNvCxnSpPr>
            <a:cxnSpLocks/>
          </p:cNvCxnSpPr>
          <p:nvPr/>
        </p:nvCxnSpPr>
        <p:spPr>
          <a:xfrm flipV="1">
            <a:off x="7977580" y="4346114"/>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sp>
        <p:nvSpPr>
          <p:cNvPr id="16" name="Oval 15">
            <a:extLst>
              <a:ext uri="{FF2B5EF4-FFF2-40B4-BE49-F238E27FC236}">
                <a16:creationId xmlns:a16="http://schemas.microsoft.com/office/drawing/2014/main" id="{3A6878BD-057C-422D-9EA3-59F3F0E9C746}"/>
              </a:ext>
              <a:ext uri="{C183D7F6-B498-43B3-948B-1728B52AA6E4}">
                <adec:decorative xmlns:adec="http://schemas.microsoft.com/office/drawing/2017/decorative" val="1"/>
              </a:ext>
            </a:extLst>
          </p:cNvPr>
          <p:cNvSpPr/>
          <p:nvPr/>
        </p:nvSpPr>
        <p:spPr bwMode="auto">
          <a:xfrm>
            <a:off x="-791689" y="3690156"/>
            <a:ext cx="10849576" cy="10849576"/>
          </a:xfrm>
          <a:prstGeom prst="ellipse">
            <a:avLst/>
          </a:prstGeom>
          <a:noFill/>
          <a:ln w="25400">
            <a:solidFill>
              <a:srgbClr val="7427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7E9AEFF5-835A-48A3-A941-BF8E3721C41C}"/>
              </a:ext>
              <a:ext uri="{C183D7F6-B498-43B3-948B-1728B52AA6E4}">
                <adec:decorative xmlns:adec="http://schemas.microsoft.com/office/drawing/2017/decorative" val="1"/>
              </a:ext>
            </a:extLst>
          </p:cNvPr>
          <p:cNvCxnSpPr>
            <a:cxnSpLocks/>
          </p:cNvCxnSpPr>
          <p:nvPr/>
        </p:nvCxnSpPr>
        <p:spPr>
          <a:xfrm>
            <a:off x="1065877" y="4375499"/>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5ED0B5-D4B3-4F01-B58A-F39D5157B154}"/>
              </a:ext>
              <a:ext uri="{C183D7F6-B498-43B3-948B-1728B52AA6E4}">
                <adec:decorative xmlns:adec="http://schemas.microsoft.com/office/drawing/2017/decorative" val="1"/>
              </a:ext>
            </a:extLst>
          </p:cNvPr>
          <p:cNvCxnSpPr>
            <a:cxnSpLocks/>
          </p:cNvCxnSpPr>
          <p:nvPr/>
        </p:nvCxnSpPr>
        <p:spPr>
          <a:xfrm>
            <a:off x="2410514" y="3554875"/>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B652C52-F39E-45DB-BC63-8D565E96E99E}"/>
              </a:ext>
              <a:ext uri="{C183D7F6-B498-43B3-948B-1728B52AA6E4}">
                <adec:decorative xmlns:adec="http://schemas.microsoft.com/office/drawing/2017/decorative" val="1"/>
              </a:ext>
            </a:extLst>
          </p:cNvPr>
          <p:cNvCxnSpPr>
            <a:cxnSpLocks/>
          </p:cNvCxnSpPr>
          <p:nvPr/>
        </p:nvCxnSpPr>
        <p:spPr>
          <a:xfrm>
            <a:off x="3774926" y="3179168"/>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4B3DA8-48C9-4089-A15A-23C50149F2D5}"/>
              </a:ext>
              <a:ext uri="{C183D7F6-B498-43B3-948B-1728B52AA6E4}">
                <adec:decorative xmlns:adec="http://schemas.microsoft.com/office/drawing/2017/decorative" val="1"/>
              </a:ext>
            </a:extLst>
          </p:cNvPr>
          <p:cNvCxnSpPr>
            <a:cxnSpLocks/>
          </p:cNvCxnSpPr>
          <p:nvPr/>
        </p:nvCxnSpPr>
        <p:spPr>
          <a:xfrm>
            <a:off x="5139337" y="3198941"/>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397346B-4835-4583-81D5-6B63003382A3}"/>
              </a:ext>
              <a:ext uri="{C183D7F6-B498-43B3-948B-1728B52AA6E4}">
                <adec:decorative xmlns:adec="http://schemas.microsoft.com/office/drawing/2017/decorative" val="1"/>
              </a:ext>
            </a:extLst>
          </p:cNvPr>
          <p:cNvCxnSpPr>
            <a:cxnSpLocks/>
          </p:cNvCxnSpPr>
          <p:nvPr/>
        </p:nvCxnSpPr>
        <p:spPr>
          <a:xfrm>
            <a:off x="6503748" y="3564762"/>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87FD613-4CF8-4D92-AB4C-D64611051123}"/>
              </a:ext>
              <a:ext uri="{C183D7F6-B498-43B3-948B-1728B52AA6E4}">
                <adec:decorative xmlns:adec="http://schemas.microsoft.com/office/drawing/2017/decorative" val="1"/>
              </a:ext>
            </a:extLst>
          </p:cNvPr>
          <p:cNvCxnSpPr>
            <a:cxnSpLocks/>
          </p:cNvCxnSpPr>
          <p:nvPr/>
        </p:nvCxnSpPr>
        <p:spPr>
          <a:xfrm>
            <a:off x="7789064" y="4326064"/>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3" name="Picture 5" descr="PowerApps Champ Remi Delaboulas - Photo">
            <a:extLst>
              <a:ext uri="{FF2B5EF4-FFF2-40B4-BE49-F238E27FC236}">
                <a16:creationId xmlns:a16="http://schemas.microsoft.com/office/drawing/2014/main" id="{3F23340B-32DD-492D-AFF5-0DB021657F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92894" y="2163244"/>
            <a:ext cx="659593" cy="945000"/>
          </a:xfrm>
          <a:prstGeom prst="rect">
            <a:avLst/>
          </a:prstGeom>
        </p:spPr>
      </p:pic>
      <p:pic>
        <p:nvPicPr>
          <p:cNvPr id="34" name="Picture 6" descr="PowerAps Champ Eric McKinney - Photo">
            <a:extLst>
              <a:ext uri="{FF2B5EF4-FFF2-40B4-BE49-F238E27FC236}">
                <a16:creationId xmlns:a16="http://schemas.microsoft.com/office/drawing/2014/main" id="{B5CE2D64-9CC1-43AA-B210-4470D06468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9519" y="2557065"/>
            <a:ext cx="659593" cy="945000"/>
          </a:xfrm>
          <a:prstGeom prst="rect">
            <a:avLst/>
          </a:prstGeom>
        </p:spPr>
      </p:pic>
      <p:pic>
        <p:nvPicPr>
          <p:cNvPr id="35" name="Picture 7" descr="PowerApps Champ Ludovic Malondra - Photo">
            <a:extLst>
              <a:ext uri="{FF2B5EF4-FFF2-40B4-BE49-F238E27FC236}">
                <a16:creationId xmlns:a16="http://schemas.microsoft.com/office/drawing/2014/main" id="{985C4256-E62B-483A-A87B-7C9692A506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58492" y="2557065"/>
            <a:ext cx="659594" cy="945000"/>
          </a:xfrm>
          <a:prstGeom prst="rect">
            <a:avLst/>
          </a:prstGeom>
        </p:spPr>
      </p:pic>
      <p:pic>
        <p:nvPicPr>
          <p:cNvPr id="36" name="Picture 8" descr="Powerapps Champ Vanessa Welgemoed - Photo">
            <a:extLst>
              <a:ext uri="{FF2B5EF4-FFF2-40B4-BE49-F238E27FC236}">
                <a16:creationId xmlns:a16="http://schemas.microsoft.com/office/drawing/2014/main" id="{E4EC13C3-EC82-47D5-BD5C-8540227CFF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13890" y="2158753"/>
            <a:ext cx="659593" cy="945000"/>
          </a:xfrm>
          <a:prstGeom prst="rect">
            <a:avLst/>
          </a:prstGeom>
        </p:spPr>
      </p:pic>
      <p:pic>
        <p:nvPicPr>
          <p:cNvPr id="38" name="Picture 11" descr="PowerApps Champ Samit Sani - Photo">
            <a:extLst>
              <a:ext uri="{FF2B5EF4-FFF2-40B4-BE49-F238E27FC236}">
                <a16:creationId xmlns:a16="http://schemas.microsoft.com/office/drawing/2014/main" id="{AF16A8F5-189A-4662-BE91-D68E661B60F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52083" y="3314980"/>
            <a:ext cx="673962" cy="945000"/>
          </a:xfrm>
          <a:prstGeom prst="rect">
            <a:avLst/>
          </a:prstGeom>
        </p:spPr>
      </p:pic>
      <p:pic>
        <p:nvPicPr>
          <p:cNvPr id="39" name="Picture 14" descr="PowerApps Champ Nick Gill - Photo">
            <a:extLst>
              <a:ext uri="{FF2B5EF4-FFF2-40B4-BE49-F238E27FC236}">
                <a16:creationId xmlns:a16="http://schemas.microsoft.com/office/drawing/2014/main" id="{632AABDD-344A-436D-8221-FD853A3A4F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8365" y="2557066"/>
            <a:ext cx="673961" cy="945000"/>
          </a:xfrm>
          <a:prstGeom prst="rect">
            <a:avLst/>
          </a:prstGeom>
        </p:spPr>
      </p:pic>
      <p:pic>
        <p:nvPicPr>
          <p:cNvPr id="40" name="Picture 15" descr="PowerApps Champ Martin Lee - Photo">
            <a:extLst>
              <a:ext uri="{FF2B5EF4-FFF2-40B4-BE49-F238E27FC236}">
                <a16:creationId xmlns:a16="http://schemas.microsoft.com/office/drawing/2014/main" id="{B65ADAE9-7002-4386-A50B-A81A781220F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00224" y="2559120"/>
            <a:ext cx="673961" cy="945000"/>
          </a:xfrm>
          <a:prstGeom prst="rect">
            <a:avLst/>
          </a:prstGeom>
        </p:spPr>
      </p:pic>
      <p:pic>
        <p:nvPicPr>
          <p:cNvPr id="30" name="Picture 18" descr="PowerApps Champ Lauren Taylor - Photo">
            <a:extLst>
              <a:ext uri="{FF2B5EF4-FFF2-40B4-BE49-F238E27FC236}">
                <a16:creationId xmlns:a16="http://schemas.microsoft.com/office/drawing/2014/main" id="{2E2627D1-1A2F-43DF-9A31-76B4440AC927}"/>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876"/>
          <a:stretch/>
        </p:blipFill>
        <p:spPr>
          <a:xfrm>
            <a:off x="503141" y="3352507"/>
            <a:ext cx="675000" cy="945000"/>
          </a:xfrm>
          <a:prstGeom prst="rect">
            <a:avLst/>
          </a:prstGeom>
        </p:spPr>
      </p:pic>
      <p:pic>
        <p:nvPicPr>
          <p:cNvPr id="31" name="Picture 20" descr="PowerApps Champc Kent Weare - Photo">
            <a:extLst>
              <a:ext uri="{FF2B5EF4-FFF2-40B4-BE49-F238E27FC236}">
                <a16:creationId xmlns:a16="http://schemas.microsoft.com/office/drawing/2014/main" id="{C7C1C0F0-EE68-4EE0-BD45-E70FDEA9315D}"/>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570" r="371"/>
          <a:stretch/>
        </p:blipFill>
        <p:spPr>
          <a:xfrm>
            <a:off x="1239862" y="3350064"/>
            <a:ext cx="673599" cy="945000"/>
          </a:xfrm>
          <a:prstGeom prst="rect">
            <a:avLst/>
          </a:prstGeom>
        </p:spPr>
      </p:pic>
      <p:pic>
        <p:nvPicPr>
          <p:cNvPr id="41" name="Picture 29" descr="PowerApps Champ Alan Chai - Photo">
            <a:extLst>
              <a:ext uri="{FF2B5EF4-FFF2-40B4-BE49-F238E27FC236}">
                <a16:creationId xmlns:a16="http://schemas.microsoft.com/office/drawing/2014/main" id="{9037FCE5-F24B-419B-A3D3-FC3DEFE1EADA}"/>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396" t="-4" r="1227"/>
          <a:stretch/>
        </p:blipFill>
        <p:spPr>
          <a:xfrm>
            <a:off x="8193685" y="3308204"/>
            <a:ext cx="675330" cy="945000"/>
          </a:xfrm>
          <a:prstGeom prst="rect">
            <a:avLst/>
          </a:prstGeom>
        </p:spPr>
      </p:pic>
    </p:spTree>
    <p:extLst>
      <p:ext uri="{BB962C8B-B14F-4D97-AF65-F5344CB8AC3E}">
        <p14:creationId xmlns:p14="http://schemas.microsoft.com/office/powerpoint/2010/main" val="300871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6FAD6-CEC1-4818-A76D-1848770EDFEF}"/>
              </a:ext>
            </a:extLst>
          </p:cNvPr>
          <p:cNvSpPr>
            <a:spLocks noGrp="1"/>
          </p:cNvSpPr>
          <p:nvPr>
            <p:ph type="title"/>
          </p:nvPr>
        </p:nvSpPr>
        <p:spPr/>
        <p:txBody>
          <a:bodyPr/>
          <a:lstStyle/>
          <a:p>
            <a:r>
              <a:rPr lang="de-DE" sz="2025" dirty="0">
                <a:cs typeface="Segoe UI"/>
              </a:rPr>
              <a:t>Our philosophy includes Governance</a:t>
            </a:r>
            <a:endParaRPr lang="en-US" sz="2025" dirty="0">
              <a:cs typeface="Segoe UI"/>
            </a:endParaRPr>
          </a:p>
        </p:txBody>
      </p:sp>
      <p:sp>
        <p:nvSpPr>
          <p:cNvPr id="16" name="Rectangle 1231">
            <a:extLst>
              <a:ext uri="{FF2B5EF4-FFF2-40B4-BE49-F238E27FC236}">
                <a16:creationId xmlns:a16="http://schemas.microsoft.com/office/drawing/2014/main" id="{106B0F17-96B5-4EAE-A017-7A0184E83F51}"/>
              </a:ext>
            </a:extLst>
          </p:cNvPr>
          <p:cNvSpPr/>
          <p:nvPr/>
        </p:nvSpPr>
        <p:spPr>
          <a:xfrm>
            <a:off x="1163716" y="1309862"/>
            <a:ext cx="1271585" cy="202697"/>
          </a:xfrm>
          <a:prstGeom prst="rect">
            <a:avLst/>
          </a:prstGeom>
        </p:spPr>
        <p:txBody>
          <a:bodyPr wrap="square" lIns="0" tIns="0" rIns="0" bIns="0">
            <a:noAutofit/>
          </a:bodyPr>
          <a:lstStyle/>
          <a:p>
            <a:pPr algn="ctr" defTabSz="658919">
              <a:defRPr/>
            </a:pPr>
            <a:r>
              <a:rPr lang="en-US" sz="1350" b="1" dirty="0">
                <a:solidFill>
                  <a:srgbClr val="742773"/>
                </a:solidFill>
                <a:latin typeface="Segoe UI Semibold" panose="020B0702040204020203" pitchFamily="34" charset="0"/>
                <a:cs typeface="Segoe UI Semibold" panose="020B0702040204020203" pitchFamily="34" charset="0"/>
              </a:rPr>
              <a:t>Business</a:t>
            </a:r>
          </a:p>
        </p:txBody>
      </p:sp>
      <p:sp>
        <p:nvSpPr>
          <p:cNvPr id="7" name="Rectangle 6" descr="PowerApps Champ Alan Chai - Photo">
            <a:extLst>
              <a:ext uri="{FF2B5EF4-FFF2-40B4-BE49-F238E27FC236}">
                <a16:creationId xmlns:a16="http://schemas.microsoft.com/office/drawing/2014/main" id="{04959DA8-838C-4E76-9414-B091206C1262}"/>
              </a:ext>
            </a:extLst>
          </p:cNvPr>
          <p:cNvSpPr/>
          <p:nvPr/>
        </p:nvSpPr>
        <p:spPr bwMode="auto">
          <a:xfrm>
            <a:off x="1163716" y="1639792"/>
            <a:ext cx="1271585" cy="1069166"/>
          </a:xfrm>
          <a:prstGeom prst="rect">
            <a:avLst/>
          </a:prstGeom>
          <a:noFill/>
          <a:ln w="22225">
            <a:solidFill>
              <a:schemeClr val="bg1">
                <a:lumMod val="8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Rectangle 1243">
            <a:extLst>
              <a:ext uri="{FF2B5EF4-FFF2-40B4-BE49-F238E27FC236}">
                <a16:creationId xmlns:a16="http://schemas.microsoft.com/office/drawing/2014/main" id="{F13F2763-46F4-4797-8E8B-9D51FEED71EE}"/>
              </a:ext>
            </a:extLst>
          </p:cNvPr>
          <p:cNvSpPr/>
          <p:nvPr/>
        </p:nvSpPr>
        <p:spPr bwMode="auto">
          <a:xfrm>
            <a:off x="3082697" y="2185085"/>
            <a:ext cx="1873911" cy="2908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58919" fontAlgn="base">
              <a:lnSpc>
                <a:spcPct val="90000"/>
              </a:lnSpc>
              <a:spcBef>
                <a:spcPct val="0"/>
              </a:spcBef>
              <a:spcAft>
                <a:spcPts val="300"/>
              </a:spcAft>
              <a:defRPr/>
            </a:pPr>
            <a:r>
              <a:rPr lang="en-US" sz="1050" dirty="0">
                <a:solidFill>
                  <a:srgbClr val="1A1A1A"/>
                </a:solidFill>
                <a:latin typeface="Segoe UI Light" panose="020B0502040204020203" pitchFamily="34" charset="0"/>
                <a:cs typeface="Segoe UI Light" panose="020B0502040204020203" pitchFamily="34" charset="0"/>
              </a:rPr>
              <a:t>Empower anyone to be a maker, </a:t>
            </a:r>
            <a:br>
              <a:rPr lang="en-US" sz="1050" dirty="0">
                <a:solidFill>
                  <a:srgbClr val="1A1A1A"/>
                </a:solidFill>
                <a:latin typeface="Segoe UI Light" panose="020B0502040204020203" pitchFamily="34" charset="0"/>
                <a:cs typeface="Segoe UI Light" panose="020B0502040204020203" pitchFamily="34" charset="0"/>
              </a:rPr>
            </a:br>
            <a:r>
              <a:rPr lang="en-US" sz="1050" dirty="0">
                <a:solidFill>
                  <a:srgbClr val="1A1A1A"/>
                </a:solidFill>
                <a:latin typeface="Segoe UI Light" panose="020B0502040204020203" pitchFamily="34" charset="0"/>
                <a:cs typeface="Segoe UI Light" panose="020B0502040204020203" pitchFamily="34" charset="0"/>
              </a:rPr>
              <a:t>a Power Apps Champion</a:t>
            </a:r>
          </a:p>
        </p:txBody>
      </p:sp>
      <p:cxnSp>
        <p:nvCxnSpPr>
          <p:cNvPr id="14" name="Straight Connector 1253">
            <a:extLst>
              <a:ext uri="{FF2B5EF4-FFF2-40B4-BE49-F238E27FC236}">
                <a16:creationId xmlns:a16="http://schemas.microsoft.com/office/drawing/2014/main" id="{ECB3ECE7-C56E-4674-8555-BB9A3C0AF68C}"/>
              </a:ext>
              <a:ext uri="{C183D7F6-B498-43B3-948B-1728B52AA6E4}">
                <adec:decorative xmlns:adec="http://schemas.microsoft.com/office/drawing/2017/decorative" val="1"/>
              </a:ext>
            </a:extLst>
          </p:cNvPr>
          <p:cNvCxnSpPr>
            <a:cxnSpLocks/>
          </p:cNvCxnSpPr>
          <p:nvPr/>
        </p:nvCxnSpPr>
        <p:spPr>
          <a:xfrm flipH="1">
            <a:off x="3033919" y="2060900"/>
            <a:ext cx="1971468" cy="0"/>
          </a:xfrm>
          <a:prstGeom prst="line">
            <a:avLst/>
          </a:prstGeom>
          <a:noFill/>
          <a:ln w="22225" cap="flat" cmpd="sng" algn="ctr">
            <a:solidFill>
              <a:srgbClr val="742773"/>
            </a:solidFill>
            <a:prstDash val="solid"/>
            <a:miter lim="800000"/>
            <a:headEnd type="arrow" w="lg" len="med"/>
            <a:tailEnd type="none" w="lg" len="med"/>
          </a:ln>
          <a:effectLst/>
        </p:spPr>
      </p:cxnSp>
      <p:sp>
        <p:nvSpPr>
          <p:cNvPr id="9" name="arrow_6">
            <a:extLst>
              <a:ext uri="{FF2B5EF4-FFF2-40B4-BE49-F238E27FC236}">
                <a16:creationId xmlns:a16="http://schemas.microsoft.com/office/drawing/2014/main" id="{4E682E1C-8C6E-42A8-BD0C-BBE27B0B0B19}"/>
              </a:ext>
              <a:ext uri="{C183D7F6-B498-43B3-948B-1728B52AA6E4}">
                <adec:decorative xmlns:adec="http://schemas.microsoft.com/office/drawing/2017/decorative" val="1"/>
              </a:ext>
            </a:extLst>
          </p:cNvPr>
          <p:cNvSpPr>
            <a:spLocks noChangeAspect="1" noEditPoints="1"/>
          </p:cNvSpPr>
          <p:nvPr/>
        </p:nvSpPr>
        <p:spPr bwMode="auto">
          <a:xfrm>
            <a:off x="6766021" y="1860965"/>
            <a:ext cx="292063" cy="27432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675" dirty="0">
              <a:gradFill>
                <a:gsLst>
                  <a:gs pos="0">
                    <a:srgbClr val="505050"/>
                  </a:gs>
                  <a:gs pos="100000">
                    <a:srgbClr val="505050"/>
                  </a:gs>
                </a:gsLst>
                <a:lin ang="5400000" scaled="1"/>
              </a:gradFill>
              <a:latin typeface="Segoe UI"/>
            </a:endParaRPr>
          </a:p>
        </p:txBody>
      </p:sp>
      <p:sp>
        <p:nvSpPr>
          <p:cNvPr id="21" name="Rectangle 1231">
            <a:extLst>
              <a:ext uri="{FF2B5EF4-FFF2-40B4-BE49-F238E27FC236}">
                <a16:creationId xmlns:a16="http://schemas.microsoft.com/office/drawing/2014/main" id="{733B3D07-3F73-475B-B230-85CEA2253D10}"/>
              </a:ext>
            </a:extLst>
          </p:cNvPr>
          <p:cNvSpPr/>
          <p:nvPr/>
        </p:nvSpPr>
        <p:spPr>
          <a:xfrm>
            <a:off x="1163716" y="3051664"/>
            <a:ext cx="1271585" cy="202697"/>
          </a:xfrm>
          <a:prstGeom prst="rect">
            <a:avLst/>
          </a:prstGeom>
        </p:spPr>
        <p:txBody>
          <a:bodyPr wrap="square" lIns="0" tIns="0" rIns="0" bIns="0">
            <a:noAutofit/>
          </a:bodyPr>
          <a:lstStyle/>
          <a:p>
            <a:pPr algn="ctr" defTabSz="658919">
              <a:defRPr/>
            </a:pPr>
            <a:r>
              <a:rPr lang="en-US" sz="1350" b="1" dirty="0">
                <a:solidFill>
                  <a:srgbClr val="742773"/>
                </a:solidFill>
                <a:latin typeface="Segoe UI Semibold" panose="020B0702040204020203" pitchFamily="34" charset="0"/>
                <a:cs typeface="Segoe UI Semibold" panose="020B0702040204020203" pitchFamily="34" charset="0"/>
              </a:rPr>
              <a:t>IT</a:t>
            </a:r>
          </a:p>
        </p:txBody>
      </p:sp>
      <p:sp>
        <p:nvSpPr>
          <p:cNvPr id="6" name="Rectangle 5" descr="PowerApps Champ Eric McKinney - Photo">
            <a:extLst>
              <a:ext uri="{FF2B5EF4-FFF2-40B4-BE49-F238E27FC236}">
                <a16:creationId xmlns:a16="http://schemas.microsoft.com/office/drawing/2014/main" id="{9A09B4BC-C161-46AB-943C-768A11D64930}"/>
              </a:ext>
            </a:extLst>
          </p:cNvPr>
          <p:cNvSpPr/>
          <p:nvPr/>
        </p:nvSpPr>
        <p:spPr bwMode="auto">
          <a:xfrm>
            <a:off x="1163716" y="3378160"/>
            <a:ext cx="1271585" cy="1069166"/>
          </a:xfrm>
          <a:prstGeom prst="rect">
            <a:avLst/>
          </a:prstGeom>
          <a:noFill/>
          <a:ln w="22225">
            <a:solidFill>
              <a:schemeClr val="bg1">
                <a:lumMod val="8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Rectangle 1243">
            <a:extLst>
              <a:ext uri="{FF2B5EF4-FFF2-40B4-BE49-F238E27FC236}">
                <a16:creationId xmlns:a16="http://schemas.microsoft.com/office/drawing/2014/main" id="{CDBAD9DB-CCF0-4ED8-84CC-9C6CEC5D87BD}"/>
              </a:ext>
            </a:extLst>
          </p:cNvPr>
          <p:cNvSpPr/>
          <p:nvPr/>
        </p:nvSpPr>
        <p:spPr bwMode="auto">
          <a:xfrm>
            <a:off x="3291088" y="3886450"/>
            <a:ext cx="1457130" cy="7271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58919" fontAlgn="base">
              <a:lnSpc>
                <a:spcPct val="90000"/>
              </a:lnSpc>
              <a:spcBef>
                <a:spcPct val="0"/>
              </a:spcBef>
              <a:spcAft>
                <a:spcPts val="300"/>
              </a:spcAft>
              <a:defRPr/>
            </a:pPr>
            <a:r>
              <a:rPr lang="en-US" sz="1050" dirty="0">
                <a:solidFill>
                  <a:srgbClr val="1A1A1A"/>
                </a:solidFill>
                <a:latin typeface="Segoe UI Light" panose="020B0502040204020203" pitchFamily="34" charset="0"/>
                <a:cs typeface="Segoe UI Light" panose="020B0502040204020203" pitchFamily="34" charset="0"/>
              </a:rPr>
              <a:t>But also empower admins</a:t>
            </a:r>
            <a:br>
              <a:rPr lang="en-US" sz="1050" dirty="0">
                <a:solidFill>
                  <a:srgbClr val="1A1A1A"/>
                </a:solidFill>
                <a:latin typeface="Segoe UI Light" panose="020B0502040204020203" pitchFamily="34" charset="0"/>
                <a:cs typeface="Segoe UI Light" panose="020B0502040204020203" pitchFamily="34" charset="0"/>
              </a:rPr>
            </a:br>
            <a:r>
              <a:rPr lang="en-US" sz="1050" dirty="0">
                <a:solidFill>
                  <a:srgbClr val="1A1A1A"/>
                </a:solidFill>
                <a:latin typeface="Segoe UI Light" panose="020B0502040204020203" pitchFamily="34" charset="0"/>
                <a:cs typeface="Segoe UI Light" panose="020B0502040204020203" pitchFamily="34" charset="0"/>
              </a:rPr>
              <a:t> with full visibility and</a:t>
            </a:r>
            <a:br>
              <a:rPr lang="en-US" sz="1050" dirty="0">
                <a:solidFill>
                  <a:srgbClr val="1A1A1A"/>
                </a:solidFill>
                <a:latin typeface="Segoe UI Light" panose="020B0502040204020203" pitchFamily="34" charset="0"/>
                <a:cs typeface="Segoe UI Light" panose="020B0502040204020203" pitchFamily="34" charset="0"/>
              </a:rPr>
            </a:br>
            <a:r>
              <a:rPr lang="en-US" sz="1050" dirty="0">
                <a:solidFill>
                  <a:srgbClr val="1A1A1A"/>
                </a:solidFill>
                <a:latin typeface="Segoe UI Light" panose="020B0502040204020203" pitchFamily="34" charset="0"/>
                <a:cs typeface="Segoe UI Light" panose="020B0502040204020203" pitchFamily="34" charset="0"/>
              </a:rPr>
              <a:t> the tools they need</a:t>
            </a:r>
            <a:br>
              <a:rPr lang="en-US" sz="1050" dirty="0">
                <a:solidFill>
                  <a:srgbClr val="1A1A1A"/>
                </a:solidFill>
                <a:latin typeface="Segoe UI Light" panose="020B0502040204020203" pitchFamily="34" charset="0"/>
                <a:cs typeface="Segoe UI Light" panose="020B0502040204020203" pitchFamily="34" charset="0"/>
              </a:rPr>
            </a:br>
            <a:r>
              <a:rPr lang="en-US" sz="1050" dirty="0">
                <a:solidFill>
                  <a:srgbClr val="1A1A1A"/>
                </a:solidFill>
                <a:latin typeface="Segoe UI Light" panose="020B0502040204020203" pitchFamily="34" charset="0"/>
                <a:cs typeface="Segoe UI Light" panose="020B0502040204020203" pitchFamily="34" charset="0"/>
              </a:rPr>
              <a:t> to balance productivity</a:t>
            </a:r>
            <a:br>
              <a:rPr lang="en-US" sz="1050" dirty="0">
                <a:solidFill>
                  <a:srgbClr val="1A1A1A"/>
                </a:solidFill>
                <a:latin typeface="Segoe UI Light" panose="020B0502040204020203" pitchFamily="34" charset="0"/>
                <a:cs typeface="Segoe UI Light" panose="020B0502040204020203" pitchFamily="34" charset="0"/>
              </a:rPr>
            </a:br>
            <a:r>
              <a:rPr lang="en-US" sz="1050" dirty="0">
                <a:solidFill>
                  <a:srgbClr val="1A1A1A"/>
                </a:solidFill>
                <a:latin typeface="Segoe UI Light" panose="020B0502040204020203" pitchFamily="34" charset="0"/>
                <a:cs typeface="Segoe UI Light" panose="020B0502040204020203" pitchFamily="34" charset="0"/>
              </a:rPr>
              <a:t> with governance</a:t>
            </a:r>
          </a:p>
        </p:txBody>
      </p:sp>
      <p:cxnSp>
        <p:nvCxnSpPr>
          <p:cNvPr id="18" name="Straight Connector 1253">
            <a:extLst>
              <a:ext uri="{FF2B5EF4-FFF2-40B4-BE49-F238E27FC236}">
                <a16:creationId xmlns:a16="http://schemas.microsoft.com/office/drawing/2014/main" id="{8148ECCF-653D-43B1-9D75-1CD8DD947C4B}"/>
              </a:ext>
              <a:ext uri="{C183D7F6-B498-43B3-948B-1728B52AA6E4}">
                <adec:decorative xmlns:adec="http://schemas.microsoft.com/office/drawing/2017/decorative" val="1"/>
              </a:ext>
            </a:extLst>
          </p:cNvPr>
          <p:cNvCxnSpPr>
            <a:cxnSpLocks/>
          </p:cNvCxnSpPr>
          <p:nvPr/>
        </p:nvCxnSpPr>
        <p:spPr>
          <a:xfrm flipH="1">
            <a:off x="3033919" y="3763172"/>
            <a:ext cx="1971468" cy="0"/>
          </a:xfrm>
          <a:prstGeom prst="line">
            <a:avLst/>
          </a:prstGeom>
          <a:noFill/>
          <a:ln w="22225" cap="flat" cmpd="sng" algn="ctr">
            <a:solidFill>
              <a:srgbClr val="742773"/>
            </a:solidFill>
            <a:prstDash val="solid"/>
            <a:miter lim="800000"/>
            <a:headEnd type="arrow" w="lg" len="med"/>
            <a:tailEnd type="none" w="lg" len="med"/>
          </a:ln>
          <a:effectLst/>
        </p:spPr>
      </p:cxnSp>
      <p:grpSp>
        <p:nvGrpSpPr>
          <p:cNvPr id="24" name="Group 23">
            <a:extLst>
              <a:ext uri="{FF2B5EF4-FFF2-40B4-BE49-F238E27FC236}">
                <a16:creationId xmlns:a16="http://schemas.microsoft.com/office/drawing/2014/main" id="{403B1BF5-3E92-4CA1-8FCC-ED01ED46CDFA}"/>
              </a:ext>
              <a:ext uri="{C183D7F6-B498-43B3-948B-1728B52AA6E4}">
                <adec:decorative xmlns:adec="http://schemas.microsoft.com/office/drawing/2017/decorative" val="1"/>
              </a:ext>
            </a:extLst>
          </p:cNvPr>
          <p:cNvGrpSpPr/>
          <p:nvPr/>
        </p:nvGrpSpPr>
        <p:grpSpPr>
          <a:xfrm>
            <a:off x="6756124" y="2709080"/>
            <a:ext cx="330620" cy="327558"/>
            <a:chOff x="4093026" y="2472498"/>
            <a:chExt cx="552547" cy="547431"/>
          </a:xfrm>
        </p:grpSpPr>
        <p:sp>
          <p:nvSpPr>
            <p:cNvPr id="25" name="Rectangle 24">
              <a:extLst>
                <a:ext uri="{FF2B5EF4-FFF2-40B4-BE49-F238E27FC236}">
                  <a16:creationId xmlns:a16="http://schemas.microsoft.com/office/drawing/2014/main" id="{0E214C2F-005C-4E09-BC96-9442C98AF3F4}"/>
                </a:ext>
              </a:extLst>
            </p:cNvPr>
            <p:cNvSpPr/>
            <p:nvPr/>
          </p:nvSpPr>
          <p:spPr bwMode="auto">
            <a:xfrm>
              <a:off x="4093026" y="2506663"/>
              <a:ext cx="229088" cy="229088"/>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9761794C-CADB-45EE-AD9C-7B38C5589CB0}"/>
                </a:ext>
              </a:extLst>
            </p:cNvPr>
            <p:cNvSpPr/>
            <p:nvPr/>
          </p:nvSpPr>
          <p:spPr bwMode="auto">
            <a:xfrm>
              <a:off x="4416485" y="2472498"/>
              <a:ext cx="229088" cy="229088"/>
            </a:xfrm>
            <a:prstGeom prst="rect">
              <a:avLst/>
            </a:prstGeom>
            <a:noFill/>
            <a:ln w="15875">
              <a:solidFill>
                <a:srgbClr val="7F7F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306D99A1-95B5-4D34-B664-E8BF4AB124F9}"/>
                </a:ext>
              </a:extLst>
            </p:cNvPr>
            <p:cNvSpPr/>
            <p:nvPr/>
          </p:nvSpPr>
          <p:spPr bwMode="auto">
            <a:xfrm>
              <a:off x="4379165" y="2790841"/>
              <a:ext cx="229088" cy="229088"/>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13CEA10C-CD27-4884-9145-8855878C9CEE}"/>
                </a:ext>
              </a:extLst>
            </p:cNvPr>
            <p:cNvSpPr/>
            <p:nvPr/>
          </p:nvSpPr>
          <p:spPr bwMode="auto">
            <a:xfrm>
              <a:off x="4093026" y="2790841"/>
              <a:ext cx="229088" cy="229088"/>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3" name="Rectangle 1231">
            <a:extLst>
              <a:ext uri="{FF2B5EF4-FFF2-40B4-BE49-F238E27FC236}">
                <a16:creationId xmlns:a16="http://schemas.microsoft.com/office/drawing/2014/main" id="{C441B37D-28CC-4E59-ABAF-54FB8FC1C8E4}"/>
              </a:ext>
            </a:extLst>
          </p:cNvPr>
          <p:cNvSpPr/>
          <p:nvPr/>
        </p:nvSpPr>
        <p:spPr>
          <a:xfrm>
            <a:off x="6267868" y="1309862"/>
            <a:ext cx="1271585" cy="202697"/>
          </a:xfrm>
          <a:prstGeom prst="rect">
            <a:avLst/>
          </a:prstGeom>
        </p:spPr>
        <p:txBody>
          <a:bodyPr wrap="square" lIns="0" tIns="0" rIns="0" bIns="0">
            <a:noAutofit/>
          </a:bodyPr>
          <a:lstStyle/>
          <a:p>
            <a:pPr algn="ctr" defTabSz="658919">
              <a:defRPr/>
            </a:pPr>
            <a:r>
              <a:rPr lang="en-US" sz="1350" b="1" dirty="0">
                <a:solidFill>
                  <a:srgbClr val="742773"/>
                </a:solidFill>
                <a:latin typeface="Segoe UI Semibold" panose="020B0702040204020203" pitchFamily="34" charset="0"/>
                <a:cs typeface="Segoe UI Semibold" panose="020B0702040204020203" pitchFamily="34" charset="0"/>
              </a:rPr>
              <a:t>Cloud</a:t>
            </a:r>
          </a:p>
        </p:txBody>
      </p:sp>
      <p:sp>
        <p:nvSpPr>
          <p:cNvPr id="5" name="Rectangle 4" descr="Graphic, reads &quot;Incent the right behavior, Implement strategy early, Treat exceptions as exceptions.&quot; ">
            <a:extLst>
              <a:ext uri="{FF2B5EF4-FFF2-40B4-BE49-F238E27FC236}">
                <a16:creationId xmlns:a16="http://schemas.microsoft.com/office/drawing/2014/main" id="{9EFA7C87-9100-4D40-A511-6AACA54C9DF5}"/>
              </a:ext>
            </a:extLst>
          </p:cNvPr>
          <p:cNvSpPr/>
          <p:nvPr/>
        </p:nvSpPr>
        <p:spPr bwMode="auto">
          <a:xfrm>
            <a:off x="5604539" y="1641072"/>
            <a:ext cx="2556375" cy="280624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Rectangle 1243">
            <a:extLst>
              <a:ext uri="{FF2B5EF4-FFF2-40B4-BE49-F238E27FC236}">
                <a16:creationId xmlns:a16="http://schemas.microsoft.com/office/drawing/2014/main" id="{9CDC63AB-1C5C-4244-99E0-9C11F1F070E7}"/>
              </a:ext>
            </a:extLst>
          </p:cNvPr>
          <p:cNvSpPr/>
          <p:nvPr/>
        </p:nvSpPr>
        <p:spPr bwMode="auto">
          <a:xfrm>
            <a:off x="6091371" y="2305905"/>
            <a:ext cx="1671933"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99557">
              <a:defRPr/>
            </a:pPr>
            <a:r>
              <a:rPr lang="en-US" sz="1200" dirty="0">
                <a:solidFill>
                  <a:srgbClr val="742773"/>
                </a:solidFill>
                <a:latin typeface="Segoe UI" panose="020B0502040204020203" pitchFamily="34" charset="0"/>
                <a:cs typeface="Segoe UI" panose="020B0502040204020203" pitchFamily="34" charset="0"/>
              </a:rPr>
              <a:t>Incent the right behavior</a:t>
            </a:r>
          </a:p>
        </p:txBody>
      </p:sp>
      <p:sp>
        <p:nvSpPr>
          <p:cNvPr id="29" name="Rectangle 1243">
            <a:extLst>
              <a:ext uri="{FF2B5EF4-FFF2-40B4-BE49-F238E27FC236}">
                <a16:creationId xmlns:a16="http://schemas.microsoft.com/office/drawing/2014/main" id="{52649F9E-8DD0-4253-B762-96FE589BBAF0}"/>
              </a:ext>
            </a:extLst>
          </p:cNvPr>
          <p:cNvSpPr/>
          <p:nvPr/>
        </p:nvSpPr>
        <p:spPr bwMode="auto">
          <a:xfrm>
            <a:off x="6078062" y="3207453"/>
            <a:ext cx="1686745"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58919" fontAlgn="base">
              <a:lnSpc>
                <a:spcPct val="90000"/>
              </a:lnSpc>
              <a:spcBef>
                <a:spcPct val="0"/>
              </a:spcBef>
              <a:spcAft>
                <a:spcPts val="300"/>
              </a:spcAft>
              <a:defRPr/>
            </a:pPr>
            <a:r>
              <a:rPr lang="en-US" sz="1200" dirty="0">
                <a:solidFill>
                  <a:srgbClr val="742773"/>
                </a:solidFill>
                <a:latin typeface="Segoe UI" panose="020B0502040204020203" pitchFamily="34" charset="0"/>
                <a:cs typeface="Segoe UI" panose="020B0502040204020203" pitchFamily="34" charset="0"/>
              </a:rPr>
              <a:t>Implement strategy early</a:t>
            </a:r>
          </a:p>
        </p:txBody>
      </p:sp>
      <p:sp>
        <p:nvSpPr>
          <p:cNvPr id="32" name="Rectangle 1243">
            <a:extLst>
              <a:ext uri="{FF2B5EF4-FFF2-40B4-BE49-F238E27FC236}">
                <a16:creationId xmlns:a16="http://schemas.microsoft.com/office/drawing/2014/main" id="{46CC5E74-4978-497D-91AC-49FE95D2E406}"/>
              </a:ext>
            </a:extLst>
          </p:cNvPr>
          <p:cNvSpPr/>
          <p:nvPr/>
        </p:nvSpPr>
        <p:spPr bwMode="auto">
          <a:xfrm>
            <a:off x="5874436" y="4059233"/>
            <a:ext cx="2041970"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99557">
              <a:defRPr/>
            </a:pPr>
            <a:r>
              <a:rPr lang="en-US" sz="1200" dirty="0">
                <a:solidFill>
                  <a:srgbClr val="742773"/>
                </a:solidFill>
                <a:latin typeface="Segoe UI" panose="020B0502040204020203" pitchFamily="34" charset="0"/>
                <a:cs typeface="Segoe UI" panose="020B0502040204020203" pitchFamily="34" charset="0"/>
              </a:rPr>
              <a:t>Treat exceptions as exceptions</a:t>
            </a:r>
          </a:p>
        </p:txBody>
      </p:sp>
      <p:sp>
        <p:nvSpPr>
          <p:cNvPr id="31" name="transform_2">
            <a:extLst>
              <a:ext uri="{FF2B5EF4-FFF2-40B4-BE49-F238E27FC236}">
                <a16:creationId xmlns:a16="http://schemas.microsoft.com/office/drawing/2014/main" id="{DFA9E556-7463-4322-908E-6E02CD361A98}"/>
              </a:ext>
              <a:ext uri="{C183D7F6-B498-43B3-948B-1728B52AA6E4}">
                <adec:decorative xmlns:adec="http://schemas.microsoft.com/office/drawing/2017/decorative" val="1"/>
              </a:ext>
            </a:extLst>
          </p:cNvPr>
          <p:cNvSpPr>
            <a:spLocks noChangeAspect="1" noEditPoints="1"/>
          </p:cNvSpPr>
          <p:nvPr/>
        </p:nvSpPr>
        <p:spPr bwMode="auto">
          <a:xfrm>
            <a:off x="6747337" y="3613538"/>
            <a:ext cx="296168" cy="274320"/>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1377" dirty="0">
              <a:gradFill>
                <a:gsLst>
                  <a:gs pos="0">
                    <a:srgbClr val="505050"/>
                  </a:gs>
                  <a:gs pos="100000">
                    <a:srgbClr val="505050"/>
                  </a:gs>
                </a:gsLst>
                <a:lin ang="5400000" scaled="1"/>
              </a:gradFill>
              <a:latin typeface="Segoe UI"/>
            </a:endParaRPr>
          </a:p>
        </p:txBody>
      </p:sp>
      <p:sp>
        <p:nvSpPr>
          <p:cNvPr id="3" name="Footer Placeholder 2">
            <a:extLst>
              <a:ext uri="{FF2B5EF4-FFF2-40B4-BE49-F238E27FC236}">
                <a16:creationId xmlns:a16="http://schemas.microsoft.com/office/drawing/2014/main" id="{C3F354AB-701E-414B-87B9-11FE87ED49B5}"/>
              </a:ext>
            </a:extLst>
          </p:cNvPr>
          <p:cNvSpPr>
            <a:spLocks noGrp="1"/>
          </p:cNvSpPr>
          <p:nvPr>
            <p:ph type="ftr" sz="quarter" idx="3"/>
          </p:nvPr>
        </p:nvSpPr>
        <p:spPr/>
        <p:txBody>
          <a:bodyPr/>
          <a:lstStyle/>
          <a:p>
            <a:pPr defTabSz="685800">
              <a:defRPr/>
            </a:pPr>
            <a:r>
              <a:rPr lang="en-US" dirty="0">
                <a:solidFill>
                  <a:srgbClr val="FFFFFF">
                    <a:lumMod val="65000"/>
                  </a:srgbClr>
                </a:solidFill>
                <a:latin typeface="Segoe UI"/>
              </a:rPr>
              <a:t>© Microsoft Corporation                                                                                  								                      Power Platform </a:t>
            </a:r>
          </a:p>
        </p:txBody>
      </p:sp>
      <p:pic>
        <p:nvPicPr>
          <p:cNvPr id="34" name="Picture 29">
            <a:extLst>
              <a:ext uri="{FF2B5EF4-FFF2-40B4-BE49-F238E27FC236}">
                <a16:creationId xmlns:a16="http://schemas.microsoft.com/office/drawing/2014/main" id="{361E526E-4315-477F-8471-E2AFDE2A8DF9}"/>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396" t="-4" r="1227"/>
          <a:stretch/>
        </p:blipFill>
        <p:spPr>
          <a:xfrm>
            <a:off x="1461843" y="1701874"/>
            <a:ext cx="675330" cy="945000"/>
          </a:xfrm>
          <a:prstGeom prst="rect">
            <a:avLst/>
          </a:prstGeom>
        </p:spPr>
      </p:pic>
      <p:pic>
        <p:nvPicPr>
          <p:cNvPr id="35" name="Picture 6">
            <a:extLst>
              <a:ext uri="{FF2B5EF4-FFF2-40B4-BE49-F238E27FC236}">
                <a16:creationId xmlns:a16="http://schemas.microsoft.com/office/drawing/2014/main" id="{662B77F2-F2AA-4A63-B10F-77124C223AE4}"/>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9712" y="3440242"/>
            <a:ext cx="659593" cy="945000"/>
          </a:xfrm>
          <a:prstGeom prst="rect">
            <a:avLst/>
          </a:prstGeom>
        </p:spPr>
      </p:pic>
      <p:sp>
        <p:nvSpPr>
          <p:cNvPr id="36" name="Left Brace 20">
            <a:extLst>
              <a:ext uri="{FF2B5EF4-FFF2-40B4-BE49-F238E27FC236}">
                <a16:creationId xmlns:a16="http://schemas.microsoft.com/office/drawing/2014/main" id="{E4E6BD15-2EB0-41D2-AF2C-0FF9E4E6C270}"/>
              </a:ext>
              <a:ext uri="{C183D7F6-B498-43B3-948B-1728B52AA6E4}">
                <adec:decorative xmlns:adec="http://schemas.microsoft.com/office/drawing/2017/decorative" val="1"/>
              </a:ext>
            </a:extLst>
          </p:cNvPr>
          <p:cNvSpPr/>
          <p:nvPr/>
        </p:nvSpPr>
        <p:spPr>
          <a:xfrm>
            <a:off x="5207839" y="1639791"/>
            <a:ext cx="223490" cy="2815210"/>
          </a:xfrm>
          <a:prstGeom prst="leftBrace">
            <a:avLst/>
          </a:prstGeom>
          <a:ln w="28575">
            <a:solidFill>
              <a:srgbClr val="75287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47361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C96E7D-78FD-4792-BFE9-B4FDA763BC75}"/>
              </a:ext>
            </a:extLst>
          </p:cNvPr>
          <p:cNvSpPr>
            <a:spLocks noGrp="1"/>
          </p:cNvSpPr>
          <p:nvPr>
            <p:ph type="title"/>
          </p:nvPr>
        </p:nvSpPr>
        <p:spPr/>
        <p:txBody>
          <a:bodyPr anchor="ctr"/>
          <a:lstStyle/>
          <a:p>
            <a:r>
              <a:rPr lang="en-US" dirty="0"/>
              <a:t>After today…</a:t>
            </a:r>
          </a:p>
        </p:txBody>
      </p:sp>
      <p:sp>
        <p:nvSpPr>
          <p:cNvPr id="2" name="Content Placeholder 1">
            <a:extLst>
              <a:ext uri="{FF2B5EF4-FFF2-40B4-BE49-F238E27FC236}">
                <a16:creationId xmlns:a16="http://schemas.microsoft.com/office/drawing/2014/main" id="{FF721CD8-9EDD-4930-8371-184C99197C3B}"/>
              </a:ext>
            </a:extLst>
          </p:cNvPr>
          <p:cNvSpPr>
            <a:spLocks noGrp="1"/>
          </p:cNvSpPr>
          <p:nvPr>
            <p:ph idx="1"/>
          </p:nvPr>
        </p:nvSpPr>
        <p:spPr>
          <a:xfrm>
            <a:off x="366808" y="1083564"/>
            <a:ext cx="4421216" cy="3077766"/>
          </a:xfrm>
        </p:spPr>
        <p:txBody>
          <a:bodyPr/>
          <a:lstStyle/>
          <a:p>
            <a:pPr>
              <a:buFont typeface="Wingdings" panose="05000000000000000000" pitchFamily="2" charset="2"/>
              <a:buChar char="ü"/>
            </a:pPr>
            <a:r>
              <a:rPr lang="en-US" sz="1800" dirty="0"/>
              <a:t>You will have the confidence to get ahead of adoption in your organization and proactively establish your policies</a:t>
            </a:r>
          </a:p>
          <a:p>
            <a:pPr>
              <a:buFont typeface="Wingdings" panose="05000000000000000000" pitchFamily="2" charset="2"/>
              <a:buChar char="ü"/>
            </a:pPr>
            <a:r>
              <a:rPr lang="en-US" sz="1800" dirty="0"/>
              <a:t>You will understand the tools Microsoft has provided to empower admins, and the background to best use them</a:t>
            </a:r>
          </a:p>
          <a:p>
            <a:pPr>
              <a:buFont typeface="Wingdings" panose="05000000000000000000" pitchFamily="2" charset="2"/>
              <a:buChar char="ü"/>
            </a:pPr>
            <a:r>
              <a:rPr lang="en-US" sz="1800" dirty="0"/>
              <a:t>You will know how to identify your champions, support them, and basics of building your own Center of Excellence</a:t>
            </a:r>
          </a:p>
        </p:txBody>
      </p:sp>
      <p:pic>
        <p:nvPicPr>
          <p:cNvPr id="4" name="Picture 3">
            <a:extLst>
              <a:ext uri="{FF2B5EF4-FFF2-40B4-BE49-F238E27FC236}">
                <a16:creationId xmlns:a16="http://schemas.microsoft.com/office/drawing/2014/main" id="{45B1186D-6C52-409C-97C6-F46C27310AC3}"/>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71397" y="0"/>
            <a:ext cx="4272603" cy="5143500"/>
          </a:xfrm>
          <a:prstGeom prst="rect">
            <a:avLst/>
          </a:prstGeom>
        </p:spPr>
      </p:pic>
    </p:spTree>
    <p:extLst>
      <p:ext uri="{BB962C8B-B14F-4D97-AF65-F5344CB8AC3E}">
        <p14:creationId xmlns:p14="http://schemas.microsoft.com/office/powerpoint/2010/main" val="166411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a:xfrm>
            <a:off x="366809" y="171452"/>
            <a:ext cx="8472312" cy="498598"/>
          </a:xfrm>
        </p:spPr>
        <p:txBody>
          <a:bodyPr/>
          <a:lstStyle/>
          <a:p>
            <a:r>
              <a:rPr lang="en-US" dirty="0"/>
              <a:t>Govern</a:t>
            </a:r>
          </a:p>
        </p:txBody>
      </p:sp>
      <p:graphicFrame>
        <p:nvGraphicFramePr>
          <p:cNvPr id="10" name="Diagram 9" descr="1. Secure&#10;2. Monitor&#10;3. Alert and Action&#10;4. Deploy">
            <a:extLst>
              <a:ext uri="{FF2B5EF4-FFF2-40B4-BE49-F238E27FC236}">
                <a16:creationId xmlns:a16="http://schemas.microsoft.com/office/drawing/2014/main" id="{BE87364C-0E20-46A0-99C2-FBEA117CD93D}"/>
              </a:ext>
            </a:extLst>
          </p:cNvPr>
          <p:cNvGraphicFramePr/>
          <p:nvPr>
            <p:extLst>
              <p:ext uri="{D42A27DB-BD31-4B8C-83A1-F6EECF244321}">
                <p14:modId xmlns:p14="http://schemas.microsoft.com/office/powerpoint/2010/main" val="145735455"/>
              </p:ext>
            </p:extLst>
          </p:nvPr>
        </p:nvGraphicFramePr>
        <p:xfrm>
          <a:off x="395068" y="1026236"/>
          <a:ext cx="8444054" cy="50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extLst>
              <p:ext uri="{D42A27DB-BD31-4B8C-83A1-F6EECF244321}">
                <p14:modId xmlns:p14="http://schemas.microsoft.com/office/powerpoint/2010/main" val="938370448"/>
              </p:ext>
            </p:extLst>
          </p:nvPr>
        </p:nvGraphicFramePr>
        <p:xfrm>
          <a:off x="443171" y="1683857"/>
          <a:ext cx="8343575" cy="3253840"/>
        </p:xfrm>
        <a:graphic>
          <a:graphicData uri="http://schemas.openxmlformats.org/drawingml/2006/table">
            <a:tbl>
              <a:tblPr firstRow="1" bandRow="1">
                <a:tableStyleId>{5940675A-B579-460E-94D1-54222C63F5DA}</a:tableStyleId>
              </a:tblPr>
              <a:tblGrid>
                <a:gridCol w="1968293">
                  <a:extLst>
                    <a:ext uri="{9D8B030D-6E8A-4147-A177-3AD203B41FA5}">
                      <a16:colId xmlns:a16="http://schemas.microsoft.com/office/drawing/2014/main" val="2277271702"/>
                    </a:ext>
                  </a:extLst>
                </a:gridCol>
                <a:gridCol w="2105675">
                  <a:extLst>
                    <a:ext uri="{9D8B030D-6E8A-4147-A177-3AD203B41FA5}">
                      <a16:colId xmlns:a16="http://schemas.microsoft.com/office/drawing/2014/main" val="273900774"/>
                    </a:ext>
                  </a:extLst>
                </a:gridCol>
                <a:gridCol w="2036984">
                  <a:extLst>
                    <a:ext uri="{9D8B030D-6E8A-4147-A177-3AD203B41FA5}">
                      <a16:colId xmlns:a16="http://schemas.microsoft.com/office/drawing/2014/main" val="512626847"/>
                    </a:ext>
                  </a:extLst>
                </a:gridCol>
                <a:gridCol w="2232623">
                  <a:extLst>
                    <a:ext uri="{9D8B030D-6E8A-4147-A177-3AD203B41FA5}">
                      <a16:colId xmlns:a16="http://schemas.microsoft.com/office/drawing/2014/main" val="1590310802"/>
                    </a:ext>
                  </a:extLst>
                </a:gridCol>
              </a:tblGrid>
              <a:tr h="902168">
                <a:tc>
                  <a:txBody>
                    <a:bodyPr/>
                    <a:lstStyle/>
                    <a:p>
                      <a:pPr marL="171450" indent="-171450">
                        <a:buFont typeface="Wingdings" panose="05000000000000000000" pitchFamily="2" charset="2"/>
                        <a:buChar char="q"/>
                      </a:pPr>
                      <a:r>
                        <a:rPr lang="en-US" sz="1200" dirty="0">
                          <a:solidFill>
                            <a:schemeClr val="tx1"/>
                          </a:solidFill>
                        </a:rPr>
                        <a:t>Product discovery: understand the origin of apps &amp; flows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dirty="0">
                          <a:solidFill>
                            <a:schemeClr val="tx1"/>
                          </a:solidFill>
                        </a:rPr>
                        <a:t>Review out-of-box analytics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en-US" sz="1200" dirty="0">
                          <a:solidFill>
                            <a:schemeClr val="tx1"/>
                          </a:solidFill>
                        </a:rPr>
                        <a:t>Leverage management connectors &amp; PowerShell to automate your policies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en-US" sz="1200" dirty="0">
                          <a:solidFill>
                            <a:schemeClr val="tx1"/>
                          </a:solidFill>
                        </a:rPr>
                        <a:t>Understand managed vs unmanaged solutions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r h="741779">
                <a:tc>
                  <a:txBody>
                    <a:bodyPr/>
                    <a:lstStyle/>
                    <a:p>
                      <a:pPr marL="171450" indent="-171450">
                        <a:buFont typeface="Wingdings" panose="05000000000000000000" pitchFamily="2" charset="2"/>
                        <a:buChar char="q"/>
                      </a:pPr>
                      <a:r>
                        <a:rPr lang="en-US" sz="1200" dirty="0">
                          <a:solidFill>
                            <a:schemeClr val="tx1"/>
                          </a:solidFill>
                        </a:rPr>
                        <a:t>Know your environments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en-US" sz="1200" dirty="0">
                          <a:solidFill>
                            <a:schemeClr val="tx1"/>
                          </a:solidFill>
                        </a:rPr>
                        <a:t>Configure audit logs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en-US" sz="1200" dirty="0">
                          <a:solidFill>
                            <a:schemeClr val="tx1"/>
                          </a:solidFill>
                        </a:rPr>
                        <a:t>Welcome new makers and foster best practices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dirty="0">
                          <a:solidFill>
                            <a:schemeClr val="tx1"/>
                          </a:solidFill>
                        </a:rPr>
                        <a:t>Learn the Application Lifecycle Management (ALM) toolset and best practices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92897995"/>
                  </a:ext>
                </a:extLst>
              </a:tr>
              <a:tr h="827026">
                <a:tc>
                  <a:txBody>
                    <a:bodyPr/>
                    <a:lstStyle/>
                    <a:p>
                      <a:pPr marL="171450" indent="-171450">
                        <a:buFont typeface="Wingdings" panose="05000000000000000000" pitchFamily="2" charset="2"/>
                        <a:buChar char="q"/>
                      </a:pPr>
                      <a:r>
                        <a:rPr lang="en-US" sz="1200" dirty="0">
                          <a:solidFill>
                            <a:schemeClr val="tx1"/>
                          </a:solidFill>
                        </a:rPr>
                        <a:t>Learn the 5 layers of security + the one that maters most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dirty="0">
                          <a:solidFill>
                            <a:schemeClr val="tx1"/>
                          </a:solidFill>
                        </a:rPr>
                        <a:t>Leverage management connectors &amp; PowerShell as powerful reporting tools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en-US" sz="1200" dirty="0">
                          <a:solidFill>
                            <a:schemeClr val="tx1"/>
                          </a:solidFill>
                        </a:rPr>
                        <a:t>Identify and empower champions</a:t>
                      </a:r>
                    </a:p>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50941453"/>
                  </a:ext>
                </a:extLst>
              </a:tr>
              <a:tr h="701686">
                <a:tc>
                  <a:txBody>
                    <a:bodyPr/>
                    <a:lstStyle/>
                    <a:p>
                      <a:pPr marL="171450" indent="-171450">
                        <a:buFont typeface="Wingdings" panose="05000000000000000000" pitchFamily="2" charset="2"/>
                        <a:buChar char="q"/>
                      </a:pPr>
                      <a:r>
                        <a:rPr lang="en-US" sz="1200" dirty="0">
                          <a:solidFill>
                            <a:schemeClr val="tx1"/>
                          </a:solidFill>
                        </a:rPr>
                        <a:t>Setup data loss prevention policies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buFont typeface="Wingdings" panose="05000000000000000000" pitchFamily="2" charset="2"/>
                        <a:buNone/>
                      </a:pPr>
                      <a:endParaRPr lang="en-US" sz="1200" dirty="0">
                        <a:solidFill>
                          <a:schemeClr val="tx1"/>
                        </a:solidFill>
                      </a:endParaRPr>
                    </a:p>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82920864"/>
                  </a:ext>
                </a:extLst>
              </a:tr>
            </a:tbl>
          </a:graphicData>
        </a:graphic>
      </p:graphicFrame>
    </p:spTree>
    <p:extLst>
      <p:ext uri="{BB962C8B-B14F-4D97-AF65-F5344CB8AC3E}">
        <p14:creationId xmlns:p14="http://schemas.microsoft.com/office/powerpoint/2010/main" val="225154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a:xfrm>
            <a:off x="366809" y="171452"/>
            <a:ext cx="8472312" cy="498598"/>
          </a:xfrm>
        </p:spPr>
        <p:txBody>
          <a:bodyPr/>
          <a:lstStyle/>
          <a:p>
            <a:r>
              <a:rPr lang="en-US" dirty="0"/>
              <a:t>Govern</a:t>
            </a:r>
            <a:r>
              <a:rPr lang="en-US" sz="3600" dirty="0"/>
              <a:t> </a:t>
            </a:r>
            <a:r>
              <a:rPr lang="en-US" dirty="0"/>
              <a:t>&amp; Grow</a:t>
            </a:r>
          </a:p>
        </p:txBody>
      </p:sp>
      <p:graphicFrame>
        <p:nvGraphicFramePr>
          <p:cNvPr id="10" name="Diagram 9" descr="5. Nurture&#10;6. Infrastructure&#10;7. Support">
            <a:extLst>
              <a:ext uri="{FF2B5EF4-FFF2-40B4-BE49-F238E27FC236}">
                <a16:creationId xmlns:a16="http://schemas.microsoft.com/office/drawing/2014/main" id="{BE87364C-0E20-46A0-99C2-FBEA117CD93D}"/>
              </a:ext>
            </a:extLst>
          </p:cNvPr>
          <p:cNvGraphicFramePr/>
          <p:nvPr>
            <p:extLst>
              <p:ext uri="{D42A27DB-BD31-4B8C-83A1-F6EECF244321}">
                <p14:modId xmlns:p14="http://schemas.microsoft.com/office/powerpoint/2010/main" val="3270677716"/>
              </p:ext>
            </p:extLst>
          </p:nvPr>
        </p:nvGraphicFramePr>
        <p:xfrm>
          <a:off x="395068" y="1026236"/>
          <a:ext cx="6392757" cy="50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extLst>
              <p:ext uri="{D42A27DB-BD31-4B8C-83A1-F6EECF244321}">
                <p14:modId xmlns:p14="http://schemas.microsoft.com/office/powerpoint/2010/main" val="2429372195"/>
              </p:ext>
            </p:extLst>
          </p:nvPr>
        </p:nvGraphicFramePr>
        <p:xfrm>
          <a:off x="443170" y="1683858"/>
          <a:ext cx="6485005" cy="1202135"/>
        </p:xfrm>
        <a:graphic>
          <a:graphicData uri="http://schemas.openxmlformats.org/drawingml/2006/table">
            <a:tbl>
              <a:tblPr firstRow="1" bandRow="1">
                <a:tableStyleId>{5940675A-B579-460E-94D1-54222C63F5DA}</a:tableStyleId>
              </a:tblPr>
              <a:tblGrid>
                <a:gridCol w="2088773">
                  <a:extLst>
                    <a:ext uri="{9D8B030D-6E8A-4147-A177-3AD203B41FA5}">
                      <a16:colId xmlns:a16="http://schemas.microsoft.com/office/drawing/2014/main" val="2277271702"/>
                    </a:ext>
                  </a:extLst>
                </a:gridCol>
                <a:gridCol w="2234564">
                  <a:extLst>
                    <a:ext uri="{9D8B030D-6E8A-4147-A177-3AD203B41FA5}">
                      <a16:colId xmlns:a16="http://schemas.microsoft.com/office/drawing/2014/main" val="273900774"/>
                    </a:ext>
                  </a:extLst>
                </a:gridCol>
                <a:gridCol w="2161668">
                  <a:extLst>
                    <a:ext uri="{9D8B030D-6E8A-4147-A177-3AD203B41FA5}">
                      <a16:colId xmlns:a16="http://schemas.microsoft.com/office/drawing/2014/main" val="512626847"/>
                    </a:ext>
                  </a:extLst>
                </a:gridCol>
              </a:tblGrid>
              <a:tr h="287735">
                <a:tc>
                  <a:txBody>
                    <a:bodyPr/>
                    <a:lstStyle/>
                    <a:p>
                      <a:pPr marL="171450" indent="-171450">
                        <a:buFont typeface="Wingdings" panose="05000000000000000000" pitchFamily="2" charset="2"/>
                        <a:buChar char="q"/>
                      </a:pPr>
                      <a:r>
                        <a:rPr lang="en-US" sz="1200" dirty="0">
                          <a:solidFill>
                            <a:schemeClr val="tx1"/>
                          </a:solidFill>
                        </a:rPr>
                        <a:t>Evangelism and training</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en-US" sz="1200" dirty="0">
                          <a:solidFill>
                            <a:schemeClr val="tx1"/>
                          </a:solidFill>
                        </a:rPr>
                        <a:t>Tools and Components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r h="236581">
                <a:tc>
                  <a:txBody>
                    <a:bodyPr/>
                    <a:lstStyle/>
                    <a:p>
                      <a:pPr marL="171450" indent="-171450">
                        <a:buFont typeface="Wingdings" panose="05000000000000000000" pitchFamily="2" charset="2"/>
                        <a:buChar char="q"/>
                      </a:pPr>
                      <a:r>
                        <a:rPr lang="en-US" sz="1200" dirty="0">
                          <a:solidFill>
                            <a:schemeClr val="tx1"/>
                          </a:solidFill>
                        </a:rPr>
                        <a:t>Technical guidance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fr-FR" sz="1200" dirty="0">
                          <a:solidFill>
                            <a:schemeClr val="tx1"/>
                          </a:solidFill>
                        </a:rPr>
                        <a:t>Application Lifecycle Management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92897995"/>
                  </a:ext>
                </a:extLst>
              </a:tr>
              <a:tr h="263770">
                <a:tc>
                  <a:txBody>
                    <a:bodyPr/>
                    <a:lstStyle/>
                    <a:p>
                      <a:pPr marL="171450" indent="-171450">
                        <a:buFont typeface="Wingdings" panose="05000000000000000000" pitchFamily="2" charset="2"/>
                        <a:buChar char="q"/>
                      </a:pPr>
                      <a:r>
                        <a:rPr lang="en-US" sz="1200" dirty="0">
                          <a:solidFill>
                            <a:schemeClr val="tx1"/>
                          </a:solidFill>
                        </a:rPr>
                        <a:t>Center of Excellence toolkit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fr-FR" sz="1200" dirty="0">
                          <a:solidFill>
                            <a:schemeClr val="tx1"/>
                          </a:solidFill>
                        </a:rPr>
                        <a:t>Infrastructure automations </a:t>
                      </a: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50941453"/>
                  </a:ext>
                </a:extLst>
              </a:tr>
            </a:tbl>
          </a:graphicData>
        </a:graphic>
      </p:graphicFrame>
      <p:pic>
        <p:nvPicPr>
          <p:cNvPr id="6" name="Picture 5">
            <a:extLst>
              <a:ext uri="{FF2B5EF4-FFF2-40B4-BE49-F238E27FC236}">
                <a16:creationId xmlns:a16="http://schemas.microsoft.com/office/drawing/2014/main" id="{1578E41F-DD50-462E-9FBD-196DEAA2DD5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7172325" y="9525"/>
            <a:ext cx="1971675" cy="5124450"/>
          </a:xfrm>
          <a:prstGeom prst="rect">
            <a:avLst/>
          </a:prstGeom>
        </p:spPr>
      </p:pic>
    </p:spTree>
    <p:extLst>
      <p:ext uri="{BB962C8B-B14F-4D97-AF65-F5344CB8AC3E}">
        <p14:creationId xmlns:p14="http://schemas.microsoft.com/office/powerpoint/2010/main" val="272945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C96E7D-78FD-4792-BFE9-B4FDA763BC75}"/>
              </a:ext>
            </a:extLst>
          </p:cNvPr>
          <p:cNvSpPr>
            <a:spLocks noGrp="1"/>
          </p:cNvSpPr>
          <p:nvPr>
            <p:ph type="title"/>
          </p:nvPr>
        </p:nvSpPr>
        <p:spPr>
          <a:xfrm>
            <a:off x="386458" y="1501048"/>
            <a:ext cx="8371083" cy="609398"/>
          </a:xfrm>
        </p:spPr>
        <p:txBody>
          <a:bodyPr anchor="ctr"/>
          <a:lstStyle/>
          <a:p>
            <a:pPr algn="ctr"/>
            <a:r>
              <a:rPr lang="en-US" dirty="0"/>
              <a:t>Now let’s </a:t>
            </a:r>
            <a:r>
              <a:rPr lang="en-US" u="sng" dirty="0"/>
              <a:t>secure</a:t>
            </a:r>
          </a:p>
        </p:txBody>
      </p:sp>
      <p:graphicFrame>
        <p:nvGraphicFramePr>
          <p:cNvPr id="3" name="Diagram 2" descr="1. Secure (Highlighted)&#10;2. Monitor&#10;3. Alert and Action&#10;4. Deploy">
            <a:extLst>
              <a:ext uri="{FF2B5EF4-FFF2-40B4-BE49-F238E27FC236}">
                <a16:creationId xmlns:a16="http://schemas.microsoft.com/office/drawing/2014/main" id="{2DC7394D-2CA6-4676-9706-862107519961}"/>
              </a:ext>
            </a:extLst>
          </p:cNvPr>
          <p:cNvGraphicFramePr/>
          <p:nvPr>
            <p:extLst>
              <p:ext uri="{D42A27DB-BD31-4B8C-83A1-F6EECF244321}">
                <p14:modId xmlns:p14="http://schemas.microsoft.com/office/powerpoint/2010/main" val="2754105771"/>
              </p:ext>
            </p:extLst>
          </p:nvPr>
        </p:nvGraphicFramePr>
        <p:xfrm>
          <a:off x="1105089" y="3276214"/>
          <a:ext cx="7067661" cy="501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Down 5" descr="Arrow pointing to Secure">
            <a:extLst>
              <a:ext uri="{FF2B5EF4-FFF2-40B4-BE49-F238E27FC236}">
                <a16:creationId xmlns:a16="http://schemas.microsoft.com/office/drawing/2014/main" id="{78F367F7-382A-4033-940F-0C86EA88F02F}"/>
              </a:ext>
            </a:extLst>
          </p:cNvPr>
          <p:cNvSpPr/>
          <p:nvPr/>
        </p:nvSpPr>
        <p:spPr bwMode="auto">
          <a:xfrm>
            <a:off x="1803282" y="2722689"/>
            <a:ext cx="484632" cy="501316"/>
          </a:xfrm>
          <a:prstGeom prst="downArrow">
            <a:avLst/>
          </a:prstGeom>
          <a:solidFill>
            <a:srgbClr val="5C005C"/>
          </a:solidFill>
          <a:ln>
            <a:solidFill>
              <a:srgbClr val="5C005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solidFill>
                <a:schemeClr val="bg1"/>
              </a:solidFill>
            </a:endParaRPr>
          </a:p>
        </p:txBody>
      </p:sp>
    </p:spTree>
    <p:extLst>
      <p:ext uri="{BB962C8B-B14F-4D97-AF65-F5344CB8AC3E}">
        <p14:creationId xmlns:p14="http://schemas.microsoft.com/office/powerpoint/2010/main" val="4152167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a:xfrm>
            <a:off x="366809" y="171452"/>
            <a:ext cx="8472312" cy="498598"/>
          </a:xfrm>
        </p:spPr>
        <p:txBody>
          <a:bodyPr/>
          <a:lstStyle/>
          <a:p>
            <a:r>
              <a:rPr lang="en-US" dirty="0"/>
              <a:t>Secure: What we plan to cover</a:t>
            </a:r>
          </a:p>
        </p:txBody>
      </p:sp>
      <p:graphicFrame>
        <p:nvGraphicFramePr>
          <p:cNvPr id="10" name="Diagram 9" descr="1. Secure&#10;2. Monitor&#10;3. Alert and Action&#10;4. Deploy&#10;&#10;Secure and all of the text under secure is highlighted">
            <a:extLst>
              <a:ext uri="{FF2B5EF4-FFF2-40B4-BE49-F238E27FC236}">
                <a16:creationId xmlns:a16="http://schemas.microsoft.com/office/drawing/2014/main" id="{BE87364C-0E20-46A0-99C2-FBEA117CD93D}"/>
              </a:ext>
            </a:extLst>
          </p:cNvPr>
          <p:cNvGraphicFramePr/>
          <p:nvPr>
            <p:extLst>
              <p:ext uri="{D42A27DB-BD31-4B8C-83A1-F6EECF244321}">
                <p14:modId xmlns:p14="http://schemas.microsoft.com/office/powerpoint/2010/main" val="1364754726"/>
              </p:ext>
            </p:extLst>
          </p:nvPr>
        </p:nvGraphicFramePr>
        <p:xfrm>
          <a:off x="395068" y="1026236"/>
          <a:ext cx="8444054" cy="50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extLst>
              <p:ext uri="{D42A27DB-BD31-4B8C-83A1-F6EECF244321}">
                <p14:modId xmlns:p14="http://schemas.microsoft.com/office/powerpoint/2010/main" val="18546835"/>
              </p:ext>
            </p:extLst>
          </p:nvPr>
        </p:nvGraphicFramePr>
        <p:xfrm>
          <a:off x="443171" y="1683857"/>
          <a:ext cx="8343575" cy="3253840"/>
        </p:xfrm>
        <a:graphic>
          <a:graphicData uri="http://schemas.openxmlformats.org/drawingml/2006/table">
            <a:tbl>
              <a:tblPr firstRow="1" bandRow="1">
                <a:tableStyleId>{5940675A-B579-460E-94D1-54222C63F5DA}</a:tableStyleId>
              </a:tblPr>
              <a:tblGrid>
                <a:gridCol w="1968293">
                  <a:extLst>
                    <a:ext uri="{9D8B030D-6E8A-4147-A177-3AD203B41FA5}">
                      <a16:colId xmlns:a16="http://schemas.microsoft.com/office/drawing/2014/main" val="2277271702"/>
                    </a:ext>
                  </a:extLst>
                </a:gridCol>
                <a:gridCol w="2105675">
                  <a:extLst>
                    <a:ext uri="{9D8B030D-6E8A-4147-A177-3AD203B41FA5}">
                      <a16:colId xmlns:a16="http://schemas.microsoft.com/office/drawing/2014/main" val="273900774"/>
                    </a:ext>
                  </a:extLst>
                </a:gridCol>
                <a:gridCol w="2036984">
                  <a:extLst>
                    <a:ext uri="{9D8B030D-6E8A-4147-A177-3AD203B41FA5}">
                      <a16:colId xmlns:a16="http://schemas.microsoft.com/office/drawing/2014/main" val="512626847"/>
                    </a:ext>
                  </a:extLst>
                </a:gridCol>
                <a:gridCol w="2232623">
                  <a:extLst>
                    <a:ext uri="{9D8B030D-6E8A-4147-A177-3AD203B41FA5}">
                      <a16:colId xmlns:a16="http://schemas.microsoft.com/office/drawing/2014/main" val="1590310802"/>
                    </a:ext>
                  </a:extLst>
                </a:gridCol>
              </a:tblGrid>
              <a:tr h="902168">
                <a:tc>
                  <a:txBody>
                    <a:bodyPr/>
                    <a:lstStyle/>
                    <a:p>
                      <a:pPr marL="171450" indent="-171450">
                        <a:buFont typeface="Wingdings" panose="05000000000000000000" pitchFamily="2" charset="2"/>
                        <a:buChar char="q"/>
                      </a:pPr>
                      <a:r>
                        <a:rPr lang="en-US" sz="1200" dirty="0">
                          <a:solidFill>
                            <a:schemeClr val="tx1"/>
                          </a:solidFill>
                        </a:rPr>
                        <a:t>Product discovery: understand the origin of apps &amp; flows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dirty="0">
                          <a:solidFill>
                            <a:schemeClr val="tx1"/>
                          </a:solidFill>
                        </a:rPr>
                        <a:t>Review out-of-box analytics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171450" indent="-171450">
                        <a:buFont typeface="Wingdings" panose="05000000000000000000" pitchFamily="2" charset="2"/>
                        <a:buChar char="q"/>
                      </a:pPr>
                      <a:r>
                        <a:rPr lang="en-US" sz="1200" dirty="0">
                          <a:solidFill>
                            <a:schemeClr val="tx1"/>
                          </a:solidFill>
                        </a:rPr>
                        <a:t>Leverage management connectors &amp; PowerShell to automate your policies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en-US" sz="1200" dirty="0">
                          <a:solidFill>
                            <a:schemeClr val="tx1"/>
                          </a:solidFill>
                        </a:rPr>
                        <a:t>Understand managed vs unmanaged solutions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r h="741779">
                <a:tc>
                  <a:txBody>
                    <a:bodyPr/>
                    <a:lstStyle/>
                    <a:p>
                      <a:pPr marL="171450" indent="-171450">
                        <a:buFont typeface="Wingdings" panose="05000000000000000000" pitchFamily="2" charset="2"/>
                        <a:buChar char="q"/>
                      </a:pPr>
                      <a:r>
                        <a:rPr lang="en-US" sz="1200" dirty="0">
                          <a:solidFill>
                            <a:schemeClr val="tx1"/>
                          </a:solidFill>
                        </a:rPr>
                        <a:t>Know your environments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171450" indent="-171450">
                        <a:buFont typeface="Wingdings" panose="05000000000000000000" pitchFamily="2" charset="2"/>
                        <a:buChar char="q"/>
                      </a:pPr>
                      <a:r>
                        <a:rPr lang="en-US" sz="1200" dirty="0">
                          <a:solidFill>
                            <a:schemeClr val="tx1"/>
                          </a:solidFill>
                        </a:rPr>
                        <a:t>Configure audit logs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171450" indent="-171450">
                        <a:buFont typeface="Wingdings" panose="05000000000000000000" pitchFamily="2" charset="2"/>
                        <a:buChar char="q"/>
                      </a:pPr>
                      <a:r>
                        <a:rPr lang="en-US" sz="1200" dirty="0">
                          <a:solidFill>
                            <a:schemeClr val="tx1"/>
                          </a:solidFill>
                        </a:rPr>
                        <a:t>Welcome new makers and foster best practices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dirty="0">
                          <a:solidFill>
                            <a:schemeClr val="tx1"/>
                          </a:solidFill>
                        </a:rPr>
                        <a:t>Learn the Application Lifecycle Management (ALM) toolset and best practices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92897995"/>
                  </a:ext>
                </a:extLst>
              </a:tr>
              <a:tr h="827026">
                <a:tc>
                  <a:txBody>
                    <a:bodyPr/>
                    <a:lstStyle/>
                    <a:p>
                      <a:pPr marL="171450" indent="-171450">
                        <a:buFont typeface="Wingdings" panose="05000000000000000000" pitchFamily="2" charset="2"/>
                        <a:buChar char="q"/>
                      </a:pPr>
                      <a:r>
                        <a:rPr lang="en-US" sz="1200" dirty="0">
                          <a:solidFill>
                            <a:schemeClr val="tx1"/>
                          </a:solidFill>
                        </a:rPr>
                        <a:t>Learn the layers of security + the one that maters most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dirty="0">
                          <a:solidFill>
                            <a:schemeClr val="tx1"/>
                          </a:solidFill>
                        </a:rPr>
                        <a:t>Leverage management connectors &amp; PowerShell as powerful reporting tools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171450" indent="-171450">
                        <a:buFont typeface="Wingdings" panose="05000000000000000000" pitchFamily="2" charset="2"/>
                        <a:buChar char="q"/>
                      </a:pPr>
                      <a:r>
                        <a:rPr lang="en-US" sz="1200" dirty="0">
                          <a:solidFill>
                            <a:schemeClr val="tx1"/>
                          </a:solidFill>
                        </a:rPr>
                        <a:t>Identify and empower champions</a:t>
                      </a:r>
                    </a:p>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50941453"/>
                  </a:ext>
                </a:extLst>
              </a:tr>
              <a:tr h="701686">
                <a:tc>
                  <a:txBody>
                    <a:bodyPr/>
                    <a:lstStyle/>
                    <a:p>
                      <a:pPr marL="171450" indent="-171450">
                        <a:buFont typeface="Wingdings" panose="05000000000000000000" pitchFamily="2" charset="2"/>
                        <a:buChar char="q"/>
                      </a:pPr>
                      <a:r>
                        <a:rPr lang="en-US" sz="1200" dirty="0">
                          <a:solidFill>
                            <a:schemeClr val="tx1"/>
                          </a:solidFill>
                        </a:rPr>
                        <a:t>Setup data loss prevention policies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indent="0">
                        <a:buFont typeface="Wingdings" panose="05000000000000000000" pitchFamily="2" charset="2"/>
                        <a:buNone/>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82920864"/>
                  </a:ext>
                </a:extLst>
              </a:tr>
            </a:tbl>
          </a:graphicData>
        </a:graphic>
      </p:graphicFrame>
    </p:spTree>
    <p:extLst>
      <p:ext uri="{BB962C8B-B14F-4D97-AF65-F5344CB8AC3E}">
        <p14:creationId xmlns:p14="http://schemas.microsoft.com/office/powerpoint/2010/main" val="211404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87C52BE-D59F-4801-8B81-102B3B424DB5}"/>
              </a:ext>
            </a:extLst>
          </p:cNvPr>
          <p:cNvSpPr txBox="1">
            <a:spLocks noGrp="1"/>
          </p:cNvSpPr>
          <p:nvPr>
            <p:ph type="title" idx="4294967295"/>
          </p:nvPr>
        </p:nvSpPr>
        <p:spPr>
          <a:xfrm>
            <a:off x="503142" y="216100"/>
            <a:ext cx="8192539" cy="568436"/>
          </a:xfrm>
          <a:prstGeom prst="rect">
            <a:avLst/>
          </a:prstGeom>
          <a:noFill/>
          <a:ln>
            <a:noFill/>
            <a:prstDash/>
          </a:ln>
          <a:effectLst/>
        </p:spPr>
        <p:txBody>
          <a:bodyPr rot="0" spcFirstLastPara="0" vertOverflow="overflow" horzOverflow="overflow" vert="horz" wrap="square" lIns="0" tIns="121017" rIns="0" bIns="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marL="0" marR="0" lvl="0" indent="0" algn="ctr" defTabSz="685775" rtl="0" eaLnBrk="1" fontAlgn="auto" latinLnBrk="0" hangingPunct="1">
              <a:lnSpc>
                <a:spcPct val="90000"/>
              </a:lnSpc>
              <a:spcBef>
                <a:spcPct val="0"/>
              </a:spcBef>
              <a:spcAft>
                <a:spcPts val="0"/>
              </a:spcAft>
              <a:buClrTx/>
              <a:buSzTx/>
              <a:buFontTx/>
              <a:buNone/>
              <a:tabLst/>
              <a:defRPr/>
            </a:pPr>
            <a:r>
              <a:rPr kumimoji="0" lang="en-US" sz="2100" b="0" i="0" u="none" strike="noStrike" kern="1200" cap="none" spc="-150" normalizeH="0" baseline="0" noProof="0" dirty="0">
                <a:ln w="3175">
                  <a:noFill/>
                </a:ln>
                <a:solidFill>
                  <a:srgbClr val="000000"/>
                </a:solidFill>
                <a:effectLst/>
                <a:uLnTx/>
                <a:uFillTx/>
                <a:latin typeface="+mj-lt"/>
                <a:ea typeface="+mn-ea"/>
                <a:cs typeface="Segoe UI" pitchFamily="34" charset="0"/>
              </a:rPr>
              <a:t>Who is building solutions with Power Platform?</a:t>
            </a:r>
            <a:endParaRPr kumimoji="0" lang="en-US" sz="2353" b="0" i="0" u="none" strike="noStrike" kern="1200" cap="none" spc="-110" normalizeH="0" baseline="0" noProof="0" dirty="0">
              <a:ln w="3175">
                <a:noFill/>
              </a:ln>
              <a:solidFill>
                <a:srgbClr val="000000"/>
              </a:solidFill>
              <a:effectLst/>
              <a:uLnTx/>
              <a:uFillTx/>
              <a:latin typeface="Segoe UI Semibold"/>
              <a:ea typeface="+mn-ea"/>
              <a:cs typeface="Segoe UI" pitchFamily="34" charset="0"/>
            </a:endParaRPr>
          </a:p>
        </p:txBody>
      </p:sp>
      <p:sp>
        <p:nvSpPr>
          <p:cNvPr id="15" name="Text Placeholder 2">
            <a:extLst>
              <a:ext uri="{FF2B5EF4-FFF2-40B4-BE49-F238E27FC236}">
                <a16:creationId xmlns:a16="http://schemas.microsoft.com/office/drawing/2014/main" id="{A982458F-F395-4C7F-87C4-E883FE08C0C3}"/>
              </a:ext>
            </a:extLst>
          </p:cNvPr>
          <p:cNvSpPr txBox="1">
            <a:spLocks/>
          </p:cNvSpPr>
          <p:nvPr/>
        </p:nvSpPr>
        <p:spPr>
          <a:xfrm>
            <a:off x="503141" y="694963"/>
            <a:ext cx="8195238" cy="203710"/>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75">
              <a:defRPr/>
            </a:pPr>
            <a:r>
              <a:rPr lang="en-US" sz="1471" dirty="0">
                <a:latin typeface="Segoe UI Light" panose="020B0502040204020203" pitchFamily="34" charset="0"/>
                <a:cs typeface="Segoe UI Light" panose="020B0502040204020203" pitchFamily="34" charset="0"/>
              </a:rPr>
              <a:t>Less code. More Power. Faster Innovation.  </a:t>
            </a:r>
          </a:p>
        </p:txBody>
      </p:sp>
      <p:sp>
        <p:nvSpPr>
          <p:cNvPr id="21" name="Rectangle 20" descr="Business Driven vs IT Driven">
            <a:extLst>
              <a:ext uri="{FF2B5EF4-FFF2-40B4-BE49-F238E27FC236}">
                <a16:creationId xmlns:a16="http://schemas.microsoft.com/office/drawing/2014/main" id="{39A19E80-6285-4533-A012-0FE907726CAC}"/>
              </a:ext>
            </a:extLst>
          </p:cNvPr>
          <p:cNvSpPr/>
          <p:nvPr/>
        </p:nvSpPr>
        <p:spPr bwMode="auto">
          <a:xfrm>
            <a:off x="1" y="1211784"/>
            <a:ext cx="9144000" cy="120892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170407" indent="-85204" defTabSz="685537">
              <a:spcAft>
                <a:spcPts val="294"/>
              </a:spcAft>
              <a:buFont typeface="Arial" panose="020B0604020202020204" pitchFamily="34" charset="0"/>
              <a:buChar char="•"/>
              <a:tabLst>
                <a:tab pos="42018" algn="l"/>
              </a:tabLst>
              <a:defRPr/>
            </a:pPr>
            <a:endParaRPr lang="en-US" sz="1324" dirty="0">
              <a:solidFill>
                <a:srgbClr val="282828"/>
              </a:solidFill>
              <a:latin typeface="Segoe UI Light" panose="020B0502040204020203" pitchFamily="34" charset="0"/>
              <a:cs typeface="Segoe UI Light" panose="020B0502040204020203" pitchFamily="34" charset="0"/>
            </a:endParaRPr>
          </a:p>
        </p:txBody>
      </p:sp>
      <p:cxnSp>
        <p:nvCxnSpPr>
          <p:cNvPr id="11" name="Straight Connector 10">
            <a:extLst>
              <a:ext uri="{FF2B5EF4-FFF2-40B4-BE49-F238E27FC236}">
                <a16:creationId xmlns:a16="http://schemas.microsoft.com/office/drawing/2014/main" id="{D189646A-C09B-49A4-90D9-394D30351335}"/>
              </a:ext>
              <a:ext uri="{C183D7F6-B498-43B3-948B-1728B52AA6E4}">
                <adec:decorative xmlns:adec="http://schemas.microsoft.com/office/drawing/2017/decorative" val="1"/>
              </a:ext>
            </a:extLst>
          </p:cNvPr>
          <p:cNvCxnSpPr>
            <a:cxnSpLocks/>
          </p:cNvCxnSpPr>
          <p:nvPr/>
        </p:nvCxnSpPr>
        <p:spPr>
          <a:xfrm>
            <a:off x="-67910" y="1308659"/>
            <a:ext cx="9211911" cy="0"/>
          </a:xfrm>
          <a:prstGeom prst="line">
            <a:avLst/>
          </a:prstGeom>
          <a:ln>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6">
            <a:extLst>
              <a:ext uri="{FF2B5EF4-FFF2-40B4-BE49-F238E27FC236}">
                <a16:creationId xmlns:a16="http://schemas.microsoft.com/office/drawing/2014/main" id="{B9D02B28-377E-3B4A-B3F2-94F3ACB99C84}"/>
              </a:ext>
            </a:extLst>
          </p:cNvPr>
          <p:cNvSpPr txBox="1">
            <a:spLocks/>
          </p:cNvSpPr>
          <p:nvPr/>
        </p:nvSpPr>
        <p:spPr>
          <a:xfrm>
            <a:off x="782300" y="2193815"/>
            <a:ext cx="2835000" cy="1884618"/>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85775">
              <a:spcBef>
                <a:spcPts val="882"/>
              </a:spcBef>
              <a:spcAft>
                <a:spcPts val="0"/>
              </a:spcAft>
              <a:defRPr/>
            </a:pPr>
            <a:r>
              <a:rPr lang="en-US" sz="1324" b="1" dirty="0">
                <a:solidFill>
                  <a:srgbClr val="742673"/>
                </a:solidFill>
                <a:latin typeface="Segoe UI Semibold" panose="020B0502040204020203" pitchFamily="34" charset="0"/>
                <a:cs typeface="Segoe UI Semibold" panose="020B0502040204020203" pitchFamily="34" charset="0"/>
              </a:rPr>
              <a:t>Business driven</a:t>
            </a:r>
          </a:p>
          <a:p>
            <a:pPr algn="l" defTabSz="685577" fontAlgn="base">
              <a:lnSpc>
                <a:spcPct val="100000"/>
              </a:lnSpc>
              <a:spcBef>
                <a:spcPts val="882"/>
              </a:spcBef>
              <a:spcAft>
                <a:spcPts val="441"/>
              </a:spcAft>
              <a:defRPr/>
            </a:pPr>
            <a:r>
              <a:rPr lang="en-US" sz="1176" dirty="0">
                <a:solidFill>
                  <a:srgbClr val="282828"/>
                </a:solidFill>
                <a:latin typeface="Segoe UI Light" panose="020B0502040204020203" pitchFamily="34" charset="0"/>
                <a:cs typeface="Segoe UI Light" panose="020B0502040204020203" pitchFamily="34" charset="0"/>
              </a:rPr>
              <a:t>Lower barrier of entry for app development</a:t>
            </a:r>
          </a:p>
          <a:p>
            <a:pPr algn="l" defTabSz="685577" fontAlgn="base">
              <a:lnSpc>
                <a:spcPct val="100000"/>
              </a:lnSpc>
              <a:spcBef>
                <a:spcPts val="882"/>
              </a:spcBef>
              <a:spcAft>
                <a:spcPts val="441"/>
              </a:spcAft>
              <a:defRPr/>
            </a:pPr>
            <a:r>
              <a:rPr lang="en-US" sz="1176" dirty="0">
                <a:solidFill>
                  <a:srgbClr val="282828"/>
                </a:solidFill>
                <a:latin typeface="Segoe UI Light" panose="020B0502040204020203" pitchFamily="34" charset="0"/>
                <a:cs typeface="Segoe UI Light" panose="020B0502040204020203" pitchFamily="34" charset="0"/>
              </a:rPr>
              <a:t>Power users in business units close to the problem building solutions for their teams</a:t>
            </a:r>
          </a:p>
          <a:p>
            <a:pPr algn="l" defTabSz="685577" fontAlgn="base">
              <a:lnSpc>
                <a:spcPct val="100000"/>
              </a:lnSpc>
              <a:spcBef>
                <a:spcPts val="882"/>
              </a:spcBef>
              <a:spcAft>
                <a:spcPts val="441"/>
              </a:spcAft>
              <a:defRPr/>
            </a:pPr>
            <a:r>
              <a:rPr lang="en-US" sz="1176" dirty="0">
                <a:solidFill>
                  <a:srgbClr val="282828"/>
                </a:solidFill>
                <a:latin typeface="Segoe UI Light" panose="020B0502040204020203" pitchFamily="34" charset="0"/>
                <a:cs typeface="Segoe UI Light" panose="020B0502040204020203" pitchFamily="34" charset="0"/>
              </a:rPr>
              <a:t>Often with IT oversight or in an approved sandbox</a:t>
            </a:r>
          </a:p>
          <a:p>
            <a:pPr algn="l" defTabSz="685577" fontAlgn="base">
              <a:lnSpc>
                <a:spcPct val="100000"/>
              </a:lnSpc>
              <a:spcBef>
                <a:spcPts val="882"/>
              </a:spcBef>
              <a:spcAft>
                <a:spcPts val="441"/>
              </a:spcAft>
              <a:defRPr/>
            </a:pPr>
            <a:r>
              <a:rPr lang="en-US" sz="1176" dirty="0">
                <a:solidFill>
                  <a:srgbClr val="282828"/>
                </a:solidFill>
                <a:latin typeface="Segoe UI Light" panose="020B0502040204020203" pitchFamily="34" charset="0"/>
                <a:cs typeface="Segoe UI Light" panose="020B0502040204020203" pitchFamily="34" charset="0"/>
              </a:rPr>
              <a:t>.  </a:t>
            </a:r>
          </a:p>
        </p:txBody>
      </p:sp>
      <p:pic>
        <p:nvPicPr>
          <p:cNvPr id="25" name="Picture 25" descr="PowerApps Champ Lauren Taylor - Photo">
            <a:extLst>
              <a:ext uri="{FF2B5EF4-FFF2-40B4-BE49-F238E27FC236}">
                <a16:creationId xmlns:a16="http://schemas.microsoft.com/office/drawing/2014/main" id="{D3C6EB65-5F9A-4A4E-BD6D-C912577EF1A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876"/>
          <a:stretch/>
        </p:blipFill>
        <p:spPr>
          <a:xfrm>
            <a:off x="795135" y="1405535"/>
            <a:ext cx="540001" cy="756000"/>
          </a:xfrm>
          <a:prstGeom prst="rect">
            <a:avLst/>
          </a:prstGeom>
        </p:spPr>
      </p:pic>
      <p:pic>
        <p:nvPicPr>
          <p:cNvPr id="23" name="Picture 23" descr="PowerApps Champ Nick Gill - Photo">
            <a:extLst>
              <a:ext uri="{FF2B5EF4-FFF2-40B4-BE49-F238E27FC236}">
                <a16:creationId xmlns:a16="http://schemas.microsoft.com/office/drawing/2014/main" id="{97B0E015-CF5E-42D3-82B6-326D51C44D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03046" y="1405535"/>
            <a:ext cx="539169" cy="756000"/>
          </a:xfrm>
          <a:prstGeom prst="rect">
            <a:avLst/>
          </a:prstGeom>
        </p:spPr>
      </p:pic>
      <p:pic>
        <p:nvPicPr>
          <p:cNvPr id="24" name="Picture 24" descr="PowerApps Champ Martin Lee - Photo">
            <a:extLst>
              <a:ext uri="{FF2B5EF4-FFF2-40B4-BE49-F238E27FC236}">
                <a16:creationId xmlns:a16="http://schemas.microsoft.com/office/drawing/2014/main" id="{85360083-FCF6-402F-BE5D-4208A9DF9C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11775" y="1406386"/>
            <a:ext cx="539169" cy="756000"/>
          </a:xfrm>
          <a:prstGeom prst="rect">
            <a:avLst/>
          </a:prstGeom>
        </p:spPr>
      </p:pic>
      <p:pic>
        <p:nvPicPr>
          <p:cNvPr id="17" name="Picture 22" descr="PowerApps Champ Samit Sani - Photo">
            <a:extLst>
              <a:ext uri="{FF2B5EF4-FFF2-40B4-BE49-F238E27FC236}">
                <a16:creationId xmlns:a16="http://schemas.microsoft.com/office/drawing/2014/main" id="{47E89E84-55E3-4246-956B-01C8880338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18855" y="1405535"/>
            <a:ext cx="539169" cy="756000"/>
          </a:xfrm>
          <a:prstGeom prst="rect">
            <a:avLst/>
          </a:prstGeom>
        </p:spPr>
      </p:pic>
      <p:pic>
        <p:nvPicPr>
          <p:cNvPr id="26" name="Picture 26" descr="PowerApps Champ Alan Chai - Photo">
            <a:extLst>
              <a:ext uri="{FF2B5EF4-FFF2-40B4-BE49-F238E27FC236}">
                <a16:creationId xmlns:a16="http://schemas.microsoft.com/office/drawing/2014/main" id="{C2D3AE01-6342-4D08-A36C-8B8BF69251C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396" t="-4" r="1227"/>
          <a:stretch/>
        </p:blipFill>
        <p:spPr>
          <a:xfrm>
            <a:off x="3225935" y="1405535"/>
            <a:ext cx="540264" cy="756000"/>
          </a:xfrm>
          <a:prstGeom prst="rect">
            <a:avLst/>
          </a:prstGeom>
        </p:spPr>
      </p:pic>
      <p:sp>
        <p:nvSpPr>
          <p:cNvPr id="20" name="Text Placeholder 6">
            <a:extLst>
              <a:ext uri="{FF2B5EF4-FFF2-40B4-BE49-F238E27FC236}">
                <a16:creationId xmlns:a16="http://schemas.microsoft.com/office/drawing/2014/main" id="{0191C346-0915-0549-B2DC-1630E29782A8}"/>
              </a:ext>
            </a:extLst>
          </p:cNvPr>
          <p:cNvSpPr txBox="1">
            <a:spLocks/>
          </p:cNvSpPr>
          <p:nvPr/>
        </p:nvSpPr>
        <p:spPr>
          <a:xfrm>
            <a:off x="5526700" y="2191303"/>
            <a:ext cx="2835000" cy="1181093"/>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85775">
              <a:spcBef>
                <a:spcPts val="882"/>
              </a:spcBef>
              <a:spcAft>
                <a:spcPts val="0"/>
              </a:spcAft>
              <a:defRPr/>
            </a:pPr>
            <a:r>
              <a:rPr lang="en-US" sz="1324" b="1" dirty="0">
                <a:solidFill>
                  <a:srgbClr val="742673"/>
                </a:solidFill>
                <a:latin typeface="Segoe UI Semibold" panose="020B0502040204020203" pitchFamily="34" charset="0"/>
                <a:cs typeface="Segoe UI Semibold" panose="020B0502040204020203" pitchFamily="34" charset="0"/>
              </a:rPr>
              <a:t>IT driven</a:t>
            </a:r>
          </a:p>
          <a:p>
            <a:pPr algn="l" defTabSz="685775">
              <a:spcBef>
                <a:spcPts val="882"/>
              </a:spcBef>
              <a:spcAft>
                <a:spcPts val="0"/>
              </a:spcAft>
              <a:defRPr/>
            </a:pPr>
            <a:r>
              <a:rPr lang="en-US" sz="1176" dirty="0">
                <a:solidFill>
                  <a:srgbClr val="282828"/>
                </a:solidFill>
                <a:latin typeface="Segoe UI Light" panose="020B0502040204020203" pitchFamily="34" charset="0"/>
                <a:cs typeface="Segoe UI Light" panose="020B0502040204020203" pitchFamily="34" charset="0"/>
              </a:rPr>
              <a:t>Enables high productivity app development</a:t>
            </a:r>
          </a:p>
          <a:p>
            <a:pPr algn="l" defTabSz="685775">
              <a:spcBef>
                <a:spcPts val="882"/>
              </a:spcBef>
              <a:spcAft>
                <a:spcPts val="0"/>
              </a:spcAft>
              <a:defRPr/>
            </a:pPr>
            <a:r>
              <a:rPr lang="en-US" sz="1176" dirty="0">
                <a:solidFill>
                  <a:srgbClr val="282828"/>
                </a:solidFill>
                <a:latin typeface="Segoe UI Light" panose="020B0502040204020203" pitchFamily="34" charset="0"/>
                <a:cs typeface="Segoe UI Light" panose="020B0502040204020203" pitchFamily="34" charset="0"/>
              </a:rPr>
              <a:t>Reduces time to develop and deploy</a:t>
            </a:r>
          </a:p>
          <a:p>
            <a:pPr algn="l" defTabSz="685775">
              <a:spcBef>
                <a:spcPts val="882"/>
              </a:spcBef>
              <a:spcAft>
                <a:spcPts val="0"/>
              </a:spcAft>
              <a:defRPr/>
            </a:pPr>
            <a:r>
              <a:rPr lang="en-US" sz="1176" dirty="0">
                <a:solidFill>
                  <a:srgbClr val="282828"/>
                </a:solidFill>
                <a:latin typeface="Segoe UI Light" panose="020B0502040204020203" pitchFamily="34" charset="0"/>
                <a:cs typeface="Segoe UI Light" panose="020B0502040204020203" pitchFamily="34" charset="0"/>
              </a:rPr>
              <a:t>Centrally managed and rolled out</a:t>
            </a:r>
          </a:p>
          <a:p>
            <a:pPr algn="l" defTabSz="685775">
              <a:spcAft>
                <a:spcPts val="882"/>
              </a:spcAft>
              <a:defRPr/>
            </a:pPr>
            <a:endParaRPr lang="en-US" sz="1176" b="1" dirty="0">
              <a:solidFill>
                <a:srgbClr val="742673"/>
              </a:solidFill>
              <a:latin typeface="Segoe UI Semibold" panose="020B0502040204020203" pitchFamily="34" charset="0"/>
              <a:cs typeface="Segoe UI Semibold" panose="020B0502040204020203" pitchFamily="34" charset="0"/>
            </a:endParaRPr>
          </a:p>
        </p:txBody>
      </p:sp>
      <p:pic>
        <p:nvPicPr>
          <p:cNvPr id="29" name="Picture 29" descr="PowerAps Champ Eric McKinney - Photo">
            <a:extLst>
              <a:ext uri="{FF2B5EF4-FFF2-40B4-BE49-F238E27FC236}">
                <a16:creationId xmlns:a16="http://schemas.microsoft.com/office/drawing/2014/main" id="{DDA23967-B990-4696-B306-2979E9C4DA4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32937" y="1408857"/>
            <a:ext cx="527675" cy="756000"/>
          </a:xfrm>
          <a:prstGeom prst="rect">
            <a:avLst/>
          </a:prstGeom>
        </p:spPr>
      </p:pic>
      <p:pic>
        <p:nvPicPr>
          <p:cNvPr id="30" name="Picture 30" descr="PowerApps Champ Ludovic Malondra - Photo">
            <a:extLst>
              <a:ext uri="{FF2B5EF4-FFF2-40B4-BE49-F238E27FC236}">
                <a16:creationId xmlns:a16="http://schemas.microsoft.com/office/drawing/2014/main" id="{663BD7D1-A4DF-47AB-973A-FDBEDDE6DB7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29643" y="1408857"/>
            <a:ext cx="527675" cy="756000"/>
          </a:xfrm>
          <a:prstGeom prst="rect">
            <a:avLst/>
          </a:prstGeom>
        </p:spPr>
      </p:pic>
      <p:pic>
        <p:nvPicPr>
          <p:cNvPr id="31" name="Picture 31" descr="Powerapps Champ Vanessa Welgemoed - Photo">
            <a:extLst>
              <a:ext uri="{FF2B5EF4-FFF2-40B4-BE49-F238E27FC236}">
                <a16:creationId xmlns:a16="http://schemas.microsoft.com/office/drawing/2014/main" id="{C9516B67-856B-4168-9829-5AD12295648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20480" y="1403272"/>
            <a:ext cx="527675" cy="756000"/>
          </a:xfrm>
          <a:prstGeom prst="rect">
            <a:avLst/>
          </a:prstGeom>
        </p:spPr>
      </p:pic>
      <p:pic>
        <p:nvPicPr>
          <p:cNvPr id="28" name="Picture 28" descr="PowerApps Champ Remi Delaboulas - Photo">
            <a:extLst>
              <a:ext uri="{FF2B5EF4-FFF2-40B4-BE49-F238E27FC236}">
                <a16:creationId xmlns:a16="http://schemas.microsoft.com/office/drawing/2014/main" id="{BA1FF04D-2742-4EBF-98EF-25FDB48B870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317187" y="1403272"/>
            <a:ext cx="527675" cy="756000"/>
          </a:xfrm>
          <a:prstGeom prst="rect">
            <a:avLst/>
          </a:prstGeom>
        </p:spPr>
      </p:pic>
      <p:pic>
        <p:nvPicPr>
          <p:cNvPr id="32" name="Picture 32" descr="PowerApps Champc Kent Weare - Photo">
            <a:extLst>
              <a:ext uri="{FF2B5EF4-FFF2-40B4-BE49-F238E27FC236}">
                <a16:creationId xmlns:a16="http://schemas.microsoft.com/office/drawing/2014/main" id="{088C66EF-0239-4A37-877E-46F10A1EB6F5}"/>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570" r="371"/>
          <a:stretch/>
        </p:blipFill>
        <p:spPr>
          <a:xfrm>
            <a:off x="7913893" y="1405535"/>
            <a:ext cx="538880" cy="756000"/>
          </a:xfrm>
          <a:prstGeom prst="rect">
            <a:avLst/>
          </a:prstGeom>
        </p:spPr>
      </p:pic>
      <p:sp>
        <p:nvSpPr>
          <p:cNvPr id="12" name="Text Placeholder 2">
            <a:extLst>
              <a:ext uri="{FF2B5EF4-FFF2-40B4-BE49-F238E27FC236}">
                <a16:creationId xmlns:a16="http://schemas.microsoft.com/office/drawing/2014/main" id="{71821E23-793C-4113-A73E-DD561D1FAD19}"/>
              </a:ext>
            </a:extLst>
          </p:cNvPr>
          <p:cNvSpPr txBox="1">
            <a:spLocks/>
          </p:cNvSpPr>
          <p:nvPr/>
        </p:nvSpPr>
        <p:spPr>
          <a:xfrm>
            <a:off x="410509" y="3957550"/>
            <a:ext cx="8322985" cy="407419"/>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75">
              <a:lnSpc>
                <a:spcPct val="90000"/>
              </a:lnSpc>
              <a:defRPr/>
            </a:pPr>
            <a:r>
              <a:rPr lang="en-US" sz="1471" dirty="0">
                <a:solidFill>
                  <a:srgbClr val="742774"/>
                </a:solidFill>
                <a:latin typeface="Segoe UI Light" panose="020B0502040204020203" pitchFamily="34" charset="0"/>
                <a:cs typeface="Segoe UI Light" panose="020B0502040204020203" pitchFamily="34" charset="0"/>
              </a:rPr>
              <a:t>Some organizations start with a centralized IT apps and then grow into organic development</a:t>
            </a:r>
          </a:p>
          <a:p>
            <a:pPr algn="ctr" defTabSz="685775">
              <a:lnSpc>
                <a:spcPct val="90000"/>
              </a:lnSpc>
              <a:defRPr/>
            </a:pPr>
            <a:r>
              <a:rPr lang="en-US" sz="1471" dirty="0">
                <a:solidFill>
                  <a:srgbClr val="742774"/>
                </a:solidFill>
                <a:latin typeface="Segoe UI Light" panose="020B0502040204020203" pitchFamily="34" charset="0"/>
                <a:cs typeface="Segoe UI Light" panose="020B0502040204020203" pitchFamily="34" charset="0"/>
              </a:rPr>
              <a:t>Far more start with organic solutions in business units and grow into a centralized IT CoE</a:t>
            </a:r>
          </a:p>
        </p:txBody>
      </p:sp>
    </p:spTree>
    <p:extLst>
      <p:ext uri="{BB962C8B-B14F-4D97-AF65-F5344CB8AC3E}">
        <p14:creationId xmlns:p14="http://schemas.microsoft.com/office/powerpoint/2010/main" val="2912607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E7C58A19-7E45-1B4D-B3CB-57B0CD8953AA}"/>
              </a:ext>
            </a:extLst>
          </p:cNvPr>
          <p:cNvSpPr txBox="1">
            <a:spLocks noGrp="1"/>
          </p:cNvSpPr>
          <p:nvPr>
            <p:ph type="title" idx="4294967295"/>
          </p:nvPr>
        </p:nvSpPr>
        <p:spPr>
          <a:xfrm>
            <a:off x="428758" y="425012"/>
            <a:ext cx="8289208" cy="568436"/>
          </a:xfrm>
          <a:prstGeom prst="rect">
            <a:avLst/>
          </a:prstGeom>
          <a:noFill/>
          <a:ln>
            <a:noFill/>
            <a:prstDash/>
          </a:ln>
          <a:effectLst/>
        </p:spPr>
        <p:txBody>
          <a:bodyPr rot="0" spcFirstLastPara="0" vertOverflow="overflow" horzOverflow="overflow" vert="horz" wrap="square" lIns="0" tIns="121017" rIns="0" bIns="0" numCol="1" spcCol="0" rtlCol="0" fromWordArt="0" anchor="t" anchorCtr="0" forceAA="0" compatLnSpc="1">
            <a:prstTxWarp prst="textNoShape">
              <a:avLst/>
            </a:prstTxWarp>
            <a:noAutofit/>
          </a:bodyPr>
          <a:lstStyle>
            <a:lvl1pPr algn="ctr" defTabSz="932742" rtl="0" eaLnBrk="1" latinLnBrk="0" hangingPunct="1">
              <a:lnSpc>
                <a:spcPct val="100000"/>
              </a:lnSpc>
              <a:spcBef>
                <a:spcPct val="0"/>
              </a:spcBef>
              <a:buNone/>
              <a:defRPr lang="en-US" sz="2800" b="0" kern="1200" cap="none" spc="-150" baseline="0">
                <a:ln w="3175">
                  <a:noFill/>
                </a:ln>
                <a:solidFill>
                  <a:srgbClr val="000000"/>
                </a:solidFill>
                <a:effectLst/>
                <a:latin typeface="+mj-lt"/>
                <a:ea typeface="+mn-ea"/>
                <a:cs typeface="Segoe UI" pitchFamily="34" charset="0"/>
              </a:defRPr>
            </a:lvl1pPr>
          </a:lstStyle>
          <a:p>
            <a:pPr marL="0" marR="0" lvl="0" indent="0" algn="ctr" defTabSz="685845" rtl="0" eaLnBrk="1" fontAlgn="auto" latinLnBrk="0" hangingPunct="1">
              <a:lnSpc>
                <a:spcPct val="100000"/>
              </a:lnSpc>
              <a:spcBef>
                <a:spcPct val="0"/>
              </a:spcBef>
              <a:spcAft>
                <a:spcPts val="0"/>
              </a:spcAft>
              <a:buClrTx/>
              <a:buSzTx/>
              <a:buFontTx/>
              <a:buNone/>
              <a:tabLst/>
              <a:defRPr/>
            </a:pPr>
            <a:r>
              <a:rPr kumimoji="0" lang="en-US" sz="2353" b="0" i="0" u="none" strike="noStrike" kern="1200" cap="none" spc="-110" normalizeH="0" baseline="0" noProof="0" dirty="0">
                <a:ln w="3175">
                  <a:noFill/>
                </a:ln>
                <a:solidFill>
                  <a:srgbClr val="000000"/>
                </a:solidFill>
                <a:effectLst/>
                <a:uLnTx/>
                <a:uFillTx/>
                <a:latin typeface="+mj-lt"/>
                <a:ea typeface="+mn-ea"/>
                <a:cs typeface="Segoe UI" pitchFamily="34" charset="0"/>
              </a:rPr>
              <a:t>Microsoft Power Platform</a:t>
            </a:r>
          </a:p>
        </p:txBody>
      </p:sp>
      <p:sp>
        <p:nvSpPr>
          <p:cNvPr id="60" name="Text Placeholder 2">
            <a:extLst>
              <a:ext uri="{FF2B5EF4-FFF2-40B4-BE49-F238E27FC236}">
                <a16:creationId xmlns:a16="http://schemas.microsoft.com/office/drawing/2014/main" id="{221367FB-B6E3-F54D-A3B9-558BEBBAC6BA}"/>
              </a:ext>
            </a:extLst>
          </p:cNvPr>
          <p:cNvSpPr>
            <a:spLocks noGrp="1"/>
          </p:cNvSpPr>
          <p:nvPr>
            <p:ph type="body" sz="quarter" idx="12"/>
          </p:nvPr>
        </p:nvSpPr>
        <p:spPr>
          <a:xfrm>
            <a:off x="497413" y="936407"/>
            <a:ext cx="8195238" cy="226295"/>
          </a:xfrm>
        </p:spPr>
        <p:txBody>
          <a:bodyPr/>
          <a:lstStyle/>
          <a:p>
            <a:r>
              <a:rPr lang="en-US" dirty="0"/>
              <a:t>One low-code platform that spans Microsoft 365, Dynamics 365, Azure and standalone applications</a:t>
            </a:r>
          </a:p>
        </p:txBody>
      </p:sp>
      <p:sp>
        <p:nvSpPr>
          <p:cNvPr id="71" name="Rectangle 70" descr="Power BI: Business Analytics&#10;Power Apps: Application Development&#10;Power Automate: Workflow Automation&#10;Power Virtual Agents: Intelligent virtual agents">
            <a:extLst>
              <a:ext uri="{FF2B5EF4-FFF2-40B4-BE49-F238E27FC236}">
                <a16:creationId xmlns:a16="http://schemas.microsoft.com/office/drawing/2014/main" id="{F724DD68-7824-084E-B77F-5300B319DCA5}"/>
              </a:ext>
            </a:extLst>
          </p:cNvPr>
          <p:cNvSpPr/>
          <p:nvPr/>
        </p:nvSpPr>
        <p:spPr bwMode="auto">
          <a:xfrm>
            <a:off x="3822" y="1907155"/>
            <a:ext cx="9144000" cy="132919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 </a:t>
            </a:r>
          </a:p>
        </p:txBody>
      </p:sp>
      <p:grpSp>
        <p:nvGrpSpPr>
          <p:cNvPr id="101" name="Group 100" descr="Power BI Logo">
            <a:extLst>
              <a:ext uri="{FF2B5EF4-FFF2-40B4-BE49-F238E27FC236}">
                <a16:creationId xmlns:a16="http://schemas.microsoft.com/office/drawing/2014/main" id="{1DF41A7C-D61D-F240-B1A3-25EC3D62F414}"/>
              </a:ext>
            </a:extLst>
          </p:cNvPr>
          <p:cNvGrpSpPr/>
          <p:nvPr/>
        </p:nvGrpSpPr>
        <p:grpSpPr>
          <a:xfrm>
            <a:off x="874037" y="2075092"/>
            <a:ext cx="528561" cy="528561"/>
            <a:chOff x="3088969" y="2333617"/>
            <a:chExt cx="1051560" cy="1051560"/>
          </a:xfrm>
        </p:grpSpPr>
        <p:sp>
          <p:nvSpPr>
            <p:cNvPr id="102" name="Oval 101">
              <a:extLst>
                <a:ext uri="{FF2B5EF4-FFF2-40B4-BE49-F238E27FC236}">
                  <a16:creationId xmlns:a16="http://schemas.microsoft.com/office/drawing/2014/main" id="{DC01710F-AC85-B946-94DE-DA7733A4DBD3}"/>
                </a:ext>
              </a:extLst>
            </p:cNvPr>
            <p:cNvSpPr/>
            <p:nvPr/>
          </p:nvSpPr>
          <p:spPr bwMode="auto">
            <a:xfrm>
              <a:off x="3088969" y="2333617"/>
              <a:ext cx="1051560" cy="1051560"/>
            </a:xfrm>
            <a:prstGeom prst="ellipse">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3394" tIns="98716" rIns="123394" bIns="98716" numCol="1" spcCol="0" rtlCol="0" fromWordArt="0" anchor="ctr" anchorCtr="0" forceAA="0" compatLnSpc="1">
              <a:prstTxWarp prst="textNoShape">
                <a:avLst/>
              </a:prstTxWarp>
              <a:noAutofit/>
            </a:bodyPr>
            <a:lstStyle/>
            <a:p>
              <a:pPr defTabSz="629173" fontAlgn="base">
                <a:spcBef>
                  <a:spcPct val="0"/>
                </a:spcBef>
                <a:spcAft>
                  <a:spcPct val="0"/>
                </a:spcAft>
                <a:defRPr/>
              </a:pPr>
              <a:endParaRPr lang="en-US" sz="1349" dirty="0">
                <a:gradFill>
                  <a:gsLst>
                    <a:gs pos="0">
                      <a:srgbClr val="FFFFFF"/>
                    </a:gs>
                    <a:gs pos="100000">
                      <a:srgbClr val="FFFFFF"/>
                    </a:gs>
                  </a:gsLst>
                  <a:lin ang="5400000" scaled="0"/>
                </a:gradFill>
                <a:latin typeface="Segoe UI"/>
                <a:cs typeface="Segoe UI" pitchFamily="34" charset="0"/>
              </a:endParaRPr>
            </a:p>
          </p:txBody>
        </p:sp>
        <p:grpSp>
          <p:nvGrpSpPr>
            <p:cNvPr id="103" name="Group 12">
              <a:extLst>
                <a:ext uri="{FF2B5EF4-FFF2-40B4-BE49-F238E27FC236}">
                  <a16:creationId xmlns:a16="http://schemas.microsoft.com/office/drawing/2014/main" id="{02927100-65C1-CE45-8729-71378A779C09}"/>
                </a:ext>
              </a:extLst>
            </p:cNvPr>
            <p:cNvGrpSpPr>
              <a:grpSpLocks noChangeAspect="1"/>
            </p:cNvGrpSpPr>
            <p:nvPr/>
          </p:nvGrpSpPr>
          <p:grpSpPr bwMode="auto">
            <a:xfrm>
              <a:off x="3372588" y="2675429"/>
              <a:ext cx="484321" cy="367935"/>
              <a:chOff x="4543" y="2176"/>
              <a:chExt cx="258" cy="196"/>
            </a:xfrm>
            <a:solidFill>
              <a:schemeClr val="bg1"/>
            </a:solidFill>
          </p:grpSpPr>
          <p:sp>
            <p:nvSpPr>
              <p:cNvPr id="104" name="Freeform 13">
                <a:extLst>
                  <a:ext uri="{FF2B5EF4-FFF2-40B4-BE49-F238E27FC236}">
                    <a16:creationId xmlns:a16="http://schemas.microsoft.com/office/drawing/2014/main" id="{E3ACD224-3102-3247-8A0B-20A73B416543}"/>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dirty="0">
                  <a:solidFill>
                    <a:srgbClr val="505050"/>
                  </a:solidFill>
                  <a:latin typeface="Segoe UI Semilight"/>
                </a:endParaRPr>
              </a:p>
            </p:txBody>
          </p:sp>
          <p:sp>
            <p:nvSpPr>
              <p:cNvPr id="105" name="Freeform 14">
                <a:extLst>
                  <a:ext uri="{FF2B5EF4-FFF2-40B4-BE49-F238E27FC236}">
                    <a16:creationId xmlns:a16="http://schemas.microsoft.com/office/drawing/2014/main" id="{FD6CC83B-EC5B-BD42-8C49-E46502BA7F15}"/>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dirty="0">
                  <a:solidFill>
                    <a:srgbClr val="505050"/>
                  </a:solidFill>
                  <a:latin typeface="Segoe UI Semilight"/>
                </a:endParaRPr>
              </a:p>
            </p:txBody>
          </p:sp>
          <p:sp>
            <p:nvSpPr>
              <p:cNvPr id="106" name="Freeform 15">
                <a:extLst>
                  <a:ext uri="{FF2B5EF4-FFF2-40B4-BE49-F238E27FC236}">
                    <a16:creationId xmlns:a16="http://schemas.microsoft.com/office/drawing/2014/main" id="{96C4C220-C3DE-E34E-B90C-7879B828FB30}"/>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dirty="0">
                  <a:solidFill>
                    <a:srgbClr val="505050"/>
                  </a:solidFill>
                  <a:latin typeface="Segoe UI Semilight"/>
                </a:endParaRPr>
              </a:p>
            </p:txBody>
          </p:sp>
          <p:sp>
            <p:nvSpPr>
              <p:cNvPr id="107" name="Freeform 16">
                <a:extLst>
                  <a:ext uri="{FF2B5EF4-FFF2-40B4-BE49-F238E27FC236}">
                    <a16:creationId xmlns:a16="http://schemas.microsoft.com/office/drawing/2014/main" id="{FCFEAAC0-F1B5-BE47-B12A-434E0947646D}"/>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dirty="0">
                  <a:solidFill>
                    <a:srgbClr val="505050"/>
                  </a:solidFill>
                  <a:latin typeface="Segoe UI Semilight"/>
                </a:endParaRPr>
              </a:p>
            </p:txBody>
          </p:sp>
          <p:sp>
            <p:nvSpPr>
              <p:cNvPr id="108" name="Freeform 17">
                <a:extLst>
                  <a:ext uri="{FF2B5EF4-FFF2-40B4-BE49-F238E27FC236}">
                    <a16:creationId xmlns:a16="http://schemas.microsoft.com/office/drawing/2014/main" id="{6154327D-E5EF-7F41-84BE-1ACA5165E28E}"/>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0" tIns="34285" rIns="68570" bIns="34285" numCol="1" anchor="t" anchorCtr="0" compatLnSpc="1">
                <a:prstTxWarp prst="textNoShape">
                  <a:avLst/>
                </a:prstTxWarp>
              </a:bodyPr>
              <a:lstStyle/>
              <a:p>
                <a:pPr defTabSz="685739">
                  <a:defRPr/>
                </a:pPr>
                <a:endParaRPr lang="en-US" sz="1350" kern="0" dirty="0">
                  <a:solidFill>
                    <a:srgbClr val="505050"/>
                  </a:solidFill>
                  <a:latin typeface="Segoe UI Semilight"/>
                </a:endParaRPr>
              </a:p>
            </p:txBody>
          </p:sp>
        </p:grpSp>
      </p:grpSp>
      <p:sp>
        <p:nvSpPr>
          <p:cNvPr id="73" name="Rectangle 1231">
            <a:extLst>
              <a:ext uri="{FF2B5EF4-FFF2-40B4-BE49-F238E27FC236}">
                <a16:creationId xmlns:a16="http://schemas.microsoft.com/office/drawing/2014/main" id="{9864D296-EF37-6E4C-ABC4-1C21C2CB7922}"/>
              </a:ext>
            </a:extLst>
          </p:cNvPr>
          <p:cNvSpPr/>
          <p:nvPr/>
        </p:nvSpPr>
        <p:spPr>
          <a:xfrm>
            <a:off x="211373" y="2747721"/>
            <a:ext cx="1846069" cy="363045"/>
          </a:xfrm>
          <a:prstGeom prst="rect">
            <a:avLst/>
          </a:prstGeom>
        </p:spPr>
        <p:txBody>
          <a:bodyPr wrap="square" lIns="0" tIns="0" rIns="0" bIns="0">
            <a:noAutofit/>
          </a:bodyPr>
          <a:lstStyle/>
          <a:p>
            <a:pPr algn="ctr" defTabSz="646004">
              <a:defRPr/>
            </a:pPr>
            <a:r>
              <a:rPr lang="en-US" sz="1176" dirty="0">
                <a:solidFill>
                  <a:srgbClr val="1A1A1A"/>
                </a:solidFill>
                <a:latin typeface="Segoe UI Semibold" panose="020B0702040204020203" pitchFamily="34" charset="0"/>
                <a:cs typeface="Segoe UI Semibold" panose="020B0702040204020203" pitchFamily="34" charset="0"/>
              </a:rPr>
              <a:t>Power BI</a:t>
            </a:r>
          </a:p>
          <a:p>
            <a:pPr algn="ctr" defTabSz="646004">
              <a:defRPr/>
            </a:pPr>
            <a:r>
              <a:rPr lang="en-GB" sz="882" dirty="0">
                <a:solidFill>
                  <a:srgbClr val="1A1A1A"/>
                </a:solidFill>
                <a:latin typeface="Segoe UI"/>
                <a:cs typeface="Segoe UI Semibold" panose="020B0702040204020203" pitchFamily="34" charset="0"/>
              </a:rPr>
              <a:t>Business analytics</a:t>
            </a:r>
          </a:p>
          <a:p>
            <a:pPr algn="ctr" defTabSz="646004">
              <a:defRPr/>
            </a:pPr>
            <a:endParaRPr lang="en-US" sz="882" dirty="0">
              <a:solidFill>
                <a:srgbClr val="1A1A1A"/>
              </a:solidFill>
              <a:latin typeface="Segoe UI Semibold" panose="020B0702040204020203" pitchFamily="34" charset="0"/>
              <a:cs typeface="Segoe UI Semibold" panose="020B0702040204020203" pitchFamily="34" charset="0"/>
            </a:endParaRPr>
          </a:p>
        </p:txBody>
      </p:sp>
      <p:grpSp>
        <p:nvGrpSpPr>
          <p:cNvPr id="75" name="Group 1238" descr="Power Apps Logo">
            <a:extLst>
              <a:ext uri="{FF2B5EF4-FFF2-40B4-BE49-F238E27FC236}">
                <a16:creationId xmlns:a16="http://schemas.microsoft.com/office/drawing/2014/main" id="{FE232BF7-7C8E-B24D-98F9-879A0E63271C}"/>
              </a:ext>
            </a:extLst>
          </p:cNvPr>
          <p:cNvGrpSpPr>
            <a:grpSpLocks noChangeAspect="1"/>
          </p:cNvGrpSpPr>
          <p:nvPr/>
        </p:nvGrpSpPr>
        <p:grpSpPr>
          <a:xfrm>
            <a:off x="3150891" y="2063842"/>
            <a:ext cx="537244" cy="537244"/>
            <a:chOff x="5216172" y="2614115"/>
            <a:chExt cx="1986317" cy="1986317"/>
          </a:xfrm>
          <a:effectLst/>
        </p:grpSpPr>
        <p:sp>
          <p:nvSpPr>
            <p:cNvPr id="76" name="Oval 1270">
              <a:extLst>
                <a:ext uri="{FF2B5EF4-FFF2-40B4-BE49-F238E27FC236}">
                  <a16:creationId xmlns:a16="http://schemas.microsoft.com/office/drawing/2014/main" id="{5E3A9633-8DAD-184C-8FDA-6845B969BE3A}"/>
                </a:ext>
              </a:extLst>
            </p:cNvPr>
            <p:cNvSpPr/>
            <p:nvPr/>
          </p:nvSpPr>
          <p:spPr bwMode="auto">
            <a:xfrm>
              <a:off x="5216172" y="2614115"/>
              <a:ext cx="1986317" cy="1986317"/>
            </a:xfrm>
            <a:prstGeom prst="ellipse">
              <a:avLst/>
            </a:prstGeom>
            <a:solidFill>
              <a:srgbClr val="742774"/>
            </a:solidFill>
            <a:ln w="9525" cap="flat" cmpd="sng" algn="ctr">
              <a:noFill/>
              <a:prstDash val="solid"/>
            </a:ln>
            <a:effectLst/>
          </p:spPr>
          <p:txBody>
            <a:bodyPr rot="0" spcFirstLastPara="0" vert="horz" wrap="square" lIns="120986" tIns="96789" rIns="120986" bIns="96789" numCol="1" spcCol="0" rtlCol="0" fromWordArt="0" anchor="ctr" anchorCtr="0" forceAA="0" compatLnSpc="1">
              <a:prstTxWarp prst="textNoShape">
                <a:avLst/>
              </a:prstTxWarp>
              <a:noAutofit/>
            </a:bodyPr>
            <a:lstStyle/>
            <a:p>
              <a:pPr defTabSz="616897" fontAlgn="base">
                <a:spcBef>
                  <a:spcPct val="0"/>
                </a:spcBef>
                <a:spcAft>
                  <a:spcPct val="0"/>
                </a:spcAft>
                <a:defRPr/>
              </a:pPr>
              <a:endParaRPr lang="en-US" sz="1323" kern="0" dirty="0">
                <a:gradFill>
                  <a:gsLst>
                    <a:gs pos="0">
                      <a:srgbClr val="FFFFFF"/>
                    </a:gs>
                    <a:gs pos="100000">
                      <a:srgbClr val="FFFFFF"/>
                    </a:gs>
                  </a:gsLst>
                  <a:lin ang="5400000" scaled="0"/>
                </a:gradFill>
                <a:latin typeface="Segoe UI"/>
                <a:cs typeface="Segoe UI" pitchFamily="34" charset="0"/>
              </a:endParaRPr>
            </a:p>
          </p:txBody>
        </p:sp>
        <p:grpSp>
          <p:nvGrpSpPr>
            <p:cNvPr id="77" name="Group 4">
              <a:extLst>
                <a:ext uri="{FF2B5EF4-FFF2-40B4-BE49-F238E27FC236}">
                  <a16:creationId xmlns:a16="http://schemas.microsoft.com/office/drawing/2014/main" id="{409F0D35-8736-1144-9C1A-6D6CC734C195}"/>
                </a:ext>
              </a:extLst>
            </p:cNvPr>
            <p:cNvGrpSpPr>
              <a:grpSpLocks noChangeAspect="1"/>
            </p:cNvGrpSpPr>
            <p:nvPr/>
          </p:nvGrpSpPr>
          <p:grpSpPr bwMode="auto">
            <a:xfrm>
              <a:off x="5688149" y="3213138"/>
              <a:ext cx="1130198" cy="860666"/>
              <a:chOff x="2882" y="2096"/>
              <a:chExt cx="369" cy="281"/>
            </a:xfrm>
            <a:solidFill>
              <a:srgbClr val="D2D2D2"/>
            </a:solidFill>
          </p:grpSpPr>
          <p:sp>
            <p:nvSpPr>
              <p:cNvPr id="78" name="Freeform 5">
                <a:extLst>
                  <a:ext uri="{FF2B5EF4-FFF2-40B4-BE49-F238E27FC236}">
                    <a16:creationId xmlns:a16="http://schemas.microsoft.com/office/drawing/2014/main" id="{F2E3CFF4-EF42-C74F-9D14-AFF83D87E848}"/>
                  </a:ext>
                </a:extLst>
              </p:cNvPr>
              <p:cNvSpPr>
                <a:spLocks/>
              </p:cNvSpPr>
              <p:nvPr/>
            </p:nvSpPr>
            <p:spPr bwMode="auto">
              <a:xfrm>
                <a:off x="3066" y="2304"/>
                <a:ext cx="73" cy="7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dirty="0">
                  <a:solidFill>
                    <a:srgbClr val="505050"/>
                  </a:solidFill>
                  <a:latin typeface="Segoe UI"/>
                </a:endParaRPr>
              </a:p>
            </p:txBody>
          </p:sp>
          <p:sp>
            <p:nvSpPr>
              <p:cNvPr id="79" name="Freeform 6">
                <a:extLst>
                  <a:ext uri="{FF2B5EF4-FFF2-40B4-BE49-F238E27FC236}">
                    <a16:creationId xmlns:a16="http://schemas.microsoft.com/office/drawing/2014/main" id="{E7013742-7521-7E4B-90E7-171CA86D787C}"/>
                  </a:ext>
                </a:extLst>
              </p:cNvPr>
              <p:cNvSpPr>
                <a:spLocks/>
              </p:cNvSpPr>
              <p:nvPr/>
            </p:nvSpPr>
            <p:spPr bwMode="auto">
              <a:xfrm>
                <a:off x="3120" y="2258"/>
                <a:ext cx="73" cy="7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dirty="0">
                  <a:solidFill>
                    <a:srgbClr val="505050"/>
                  </a:solidFill>
                  <a:latin typeface="Segoe UI"/>
                </a:endParaRPr>
              </a:p>
            </p:txBody>
          </p:sp>
          <p:sp>
            <p:nvSpPr>
              <p:cNvPr id="80" name="Freeform 7">
                <a:extLst>
                  <a:ext uri="{FF2B5EF4-FFF2-40B4-BE49-F238E27FC236}">
                    <a16:creationId xmlns:a16="http://schemas.microsoft.com/office/drawing/2014/main" id="{60DCCF21-FC5B-E046-A1A7-DC448E7D8EE7}"/>
                  </a:ext>
                </a:extLst>
              </p:cNvPr>
              <p:cNvSpPr>
                <a:spLocks noEditPoints="1"/>
              </p:cNvSpPr>
              <p:nvPr/>
            </p:nvSpPr>
            <p:spPr bwMode="auto">
              <a:xfrm>
                <a:off x="2937" y="2212"/>
                <a:ext cx="146" cy="150"/>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dirty="0">
                  <a:solidFill>
                    <a:srgbClr val="505050"/>
                  </a:solidFill>
                  <a:latin typeface="Segoe UI"/>
                </a:endParaRPr>
              </a:p>
            </p:txBody>
          </p:sp>
          <p:sp>
            <p:nvSpPr>
              <p:cNvPr id="81" name="Freeform 8">
                <a:extLst>
                  <a:ext uri="{FF2B5EF4-FFF2-40B4-BE49-F238E27FC236}">
                    <a16:creationId xmlns:a16="http://schemas.microsoft.com/office/drawing/2014/main" id="{23BB1BCB-39E9-A049-9C63-133FF72928DB}"/>
                  </a:ext>
                </a:extLst>
              </p:cNvPr>
              <p:cNvSpPr>
                <a:spLocks/>
              </p:cNvSpPr>
              <p:nvPr/>
            </p:nvSpPr>
            <p:spPr bwMode="auto">
              <a:xfrm>
                <a:off x="3069" y="2204"/>
                <a:ext cx="73" cy="7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dirty="0">
                  <a:solidFill>
                    <a:srgbClr val="505050"/>
                  </a:solidFill>
                  <a:latin typeface="Segoe UI"/>
                </a:endParaRPr>
              </a:p>
            </p:txBody>
          </p:sp>
          <p:sp>
            <p:nvSpPr>
              <p:cNvPr id="82" name="Freeform 9">
                <a:extLst>
                  <a:ext uri="{FF2B5EF4-FFF2-40B4-BE49-F238E27FC236}">
                    <a16:creationId xmlns:a16="http://schemas.microsoft.com/office/drawing/2014/main" id="{19B86090-80B9-A240-8B4B-7432FFB0E4E0}"/>
                  </a:ext>
                </a:extLst>
              </p:cNvPr>
              <p:cNvSpPr>
                <a:spLocks/>
              </p:cNvSpPr>
              <p:nvPr/>
            </p:nvSpPr>
            <p:spPr bwMode="auto">
              <a:xfrm>
                <a:off x="2882" y="2096"/>
                <a:ext cx="369" cy="24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72358">
                  <a:defRPr/>
                </a:pPr>
                <a:endParaRPr lang="en-US" sz="1324" kern="0" dirty="0">
                  <a:solidFill>
                    <a:srgbClr val="505050"/>
                  </a:solidFill>
                  <a:latin typeface="Segoe UI"/>
                </a:endParaRPr>
              </a:p>
            </p:txBody>
          </p:sp>
        </p:grpSp>
      </p:grpSp>
      <p:sp>
        <p:nvSpPr>
          <p:cNvPr id="109" name="Rectangle 1231">
            <a:extLst>
              <a:ext uri="{FF2B5EF4-FFF2-40B4-BE49-F238E27FC236}">
                <a16:creationId xmlns:a16="http://schemas.microsoft.com/office/drawing/2014/main" id="{170DAF96-85E8-FC47-888E-7F7EFA028D72}"/>
              </a:ext>
            </a:extLst>
          </p:cNvPr>
          <p:cNvSpPr/>
          <p:nvPr/>
        </p:nvSpPr>
        <p:spPr>
          <a:xfrm>
            <a:off x="2525703" y="2747721"/>
            <a:ext cx="1846069" cy="363045"/>
          </a:xfrm>
          <a:prstGeom prst="rect">
            <a:avLst/>
          </a:prstGeom>
        </p:spPr>
        <p:txBody>
          <a:bodyPr wrap="square" lIns="0" tIns="0" rIns="0" bIns="0">
            <a:noAutofit/>
          </a:bodyPr>
          <a:lstStyle/>
          <a:p>
            <a:pPr algn="ctr" defTabSz="646004">
              <a:defRPr/>
            </a:pPr>
            <a:r>
              <a:rPr lang="en-US" sz="1176" dirty="0">
                <a:solidFill>
                  <a:srgbClr val="1A1A1A"/>
                </a:solidFill>
                <a:latin typeface="Segoe UI Semibold" panose="020B0702040204020203" pitchFamily="34" charset="0"/>
                <a:cs typeface="Segoe UI Semibold" panose="020B0702040204020203" pitchFamily="34" charset="0"/>
              </a:rPr>
              <a:t>Power Apps</a:t>
            </a:r>
          </a:p>
          <a:p>
            <a:pPr algn="ctr" defTabSz="646004">
              <a:defRPr/>
            </a:pPr>
            <a:r>
              <a:rPr lang="en-GB" sz="882" dirty="0">
                <a:solidFill>
                  <a:srgbClr val="1A1A1A"/>
                </a:solidFill>
                <a:latin typeface="Segoe UI"/>
                <a:cs typeface="Segoe UI Semibold" panose="020B0702040204020203" pitchFamily="34" charset="0"/>
              </a:rPr>
              <a:t>Application development</a:t>
            </a:r>
          </a:p>
          <a:p>
            <a:pPr algn="ctr" defTabSz="646004">
              <a:defRPr/>
            </a:pPr>
            <a:endParaRPr lang="en-US" sz="882" dirty="0">
              <a:solidFill>
                <a:srgbClr val="1A1A1A"/>
              </a:solidFill>
              <a:latin typeface="Segoe UI Semibold" panose="020B0702040204020203" pitchFamily="34" charset="0"/>
              <a:cs typeface="Segoe UI Semibold" panose="020B0702040204020203" pitchFamily="34" charset="0"/>
            </a:endParaRPr>
          </a:p>
        </p:txBody>
      </p:sp>
      <p:grpSp>
        <p:nvGrpSpPr>
          <p:cNvPr id="83" name="Group 1241" descr="Power Automate Logo">
            <a:extLst>
              <a:ext uri="{FF2B5EF4-FFF2-40B4-BE49-F238E27FC236}">
                <a16:creationId xmlns:a16="http://schemas.microsoft.com/office/drawing/2014/main" id="{85B56489-F913-1E49-9656-979AC39368C4}"/>
              </a:ext>
            </a:extLst>
          </p:cNvPr>
          <p:cNvGrpSpPr>
            <a:grpSpLocks noChangeAspect="1"/>
          </p:cNvGrpSpPr>
          <p:nvPr/>
        </p:nvGrpSpPr>
        <p:grpSpPr>
          <a:xfrm>
            <a:off x="5435996" y="2058210"/>
            <a:ext cx="536640" cy="537244"/>
            <a:chOff x="4726929" y="4360586"/>
            <a:chExt cx="813975" cy="813975"/>
          </a:xfrm>
          <a:effectLst/>
        </p:grpSpPr>
        <p:sp>
          <p:nvSpPr>
            <p:cNvPr id="84" name="Oval 1261">
              <a:extLst>
                <a:ext uri="{FF2B5EF4-FFF2-40B4-BE49-F238E27FC236}">
                  <a16:creationId xmlns:a16="http://schemas.microsoft.com/office/drawing/2014/main" id="{3D41D39C-4E0E-3148-B226-9A1F347C4C6C}"/>
                </a:ext>
              </a:extLst>
            </p:cNvPr>
            <p:cNvSpPr/>
            <p:nvPr/>
          </p:nvSpPr>
          <p:spPr bwMode="auto">
            <a:xfrm>
              <a:off x="4726929" y="4360586"/>
              <a:ext cx="813975" cy="813975"/>
            </a:xfrm>
            <a:prstGeom prst="ellipse">
              <a:avLst/>
            </a:prstGeom>
            <a:solidFill>
              <a:srgbClr val="287EFF"/>
            </a:solidFill>
            <a:ln w="9525" cap="flat" cmpd="sng" algn="ctr">
              <a:noFill/>
              <a:prstDash val="solid"/>
            </a:ln>
            <a:effectLst/>
          </p:spPr>
          <p:txBody>
            <a:bodyPr rot="0" spcFirstLastPara="0" vert="horz" wrap="square" lIns="120986" tIns="96789" rIns="120986" bIns="96789" numCol="1" spcCol="0" rtlCol="0" fromWordArt="0" anchor="ctr" anchorCtr="0" forceAA="0" compatLnSpc="1">
              <a:prstTxWarp prst="textNoShape">
                <a:avLst/>
              </a:prstTxWarp>
              <a:noAutofit/>
            </a:bodyPr>
            <a:lstStyle/>
            <a:p>
              <a:pPr defTabSz="616897" fontAlgn="base">
                <a:spcBef>
                  <a:spcPct val="0"/>
                </a:spcBef>
                <a:spcAft>
                  <a:spcPct val="0"/>
                </a:spcAft>
                <a:defRPr/>
              </a:pPr>
              <a:endParaRPr lang="en-US" sz="1323" kern="0" dirty="0">
                <a:solidFill>
                  <a:srgbClr val="1A1A1A"/>
                </a:solidFill>
                <a:latin typeface="Segoe UI"/>
                <a:cs typeface="Segoe UI" pitchFamily="34" charset="0"/>
              </a:endParaRPr>
            </a:p>
          </p:txBody>
        </p:sp>
        <p:grpSp>
          <p:nvGrpSpPr>
            <p:cNvPr id="85" name="Group 1262">
              <a:extLst>
                <a:ext uri="{FF2B5EF4-FFF2-40B4-BE49-F238E27FC236}">
                  <a16:creationId xmlns:a16="http://schemas.microsoft.com/office/drawing/2014/main" id="{7506304C-C0B4-FA46-9D84-71244434870D}"/>
                </a:ext>
              </a:extLst>
            </p:cNvPr>
            <p:cNvGrpSpPr/>
            <p:nvPr/>
          </p:nvGrpSpPr>
          <p:grpSpPr>
            <a:xfrm>
              <a:off x="4964178" y="4638765"/>
              <a:ext cx="350968" cy="266643"/>
              <a:chOff x="-969390" y="530773"/>
              <a:chExt cx="1017587" cy="773113"/>
            </a:xfrm>
            <a:solidFill>
              <a:srgbClr val="D2D2D2"/>
            </a:solidFill>
          </p:grpSpPr>
          <p:sp>
            <p:nvSpPr>
              <p:cNvPr id="86" name="Freeform 5">
                <a:extLst>
                  <a:ext uri="{FF2B5EF4-FFF2-40B4-BE49-F238E27FC236}">
                    <a16:creationId xmlns:a16="http://schemas.microsoft.com/office/drawing/2014/main" id="{F46722A0-B4DA-AB45-80B1-931B6D68391D}"/>
                  </a:ext>
                </a:extLst>
              </p:cNvPr>
              <p:cNvSpPr>
                <a:spLocks/>
              </p:cNvSpPr>
              <p:nvPr/>
            </p:nvSpPr>
            <p:spPr bwMode="auto">
              <a:xfrm>
                <a:off x="-969390" y="530773"/>
                <a:ext cx="1017587" cy="669924"/>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614" tIns="32307" rIns="64614" bIns="3230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46128">
                  <a:defRPr/>
                </a:pPr>
                <a:endParaRPr lang="en-US" sz="1413" dirty="0">
                  <a:solidFill>
                    <a:srgbClr val="1A1A1A"/>
                  </a:solidFill>
                  <a:latin typeface="Segoe UI"/>
                </a:endParaRPr>
              </a:p>
            </p:txBody>
          </p:sp>
          <p:sp>
            <p:nvSpPr>
              <p:cNvPr id="87" name="Freeform 6">
                <a:extLst>
                  <a:ext uri="{FF2B5EF4-FFF2-40B4-BE49-F238E27FC236}">
                    <a16:creationId xmlns:a16="http://schemas.microsoft.com/office/drawing/2014/main" id="{042AA9BA-14EF-414A-8269-E15DF5205BE1}"/>
                  </a:ext>
                </a:extLst>
              </p:cNvPr>
              <p:cNvSpPr>
                <a:spLocks noEditPoints="1"/>
              </p:cNvSpPr>
              <p:nvPr/>
            </p:nvSpPr>
            <p:spPr bwMode="auto">
              <a:xfrm>
                <a:off x="-969390" y="697462"/>
                <a:ext cx="777876" cy="606424"/>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4614" tIns="32307" rIns="64614" bIns="3230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46128">
                  <a:defRPr/>
                </a:pPr>
                <a:endParaRPr lang="en-US" sz="1413" dirty="0">
                  <a:solidFill>
                    <a:srgbClr val="1A1A1A"/>
                  </a:solidFill>
                  <a:latin typeface="Segoe UI"/>
                </a:endParaRPr>
              </a:p>
            </p:txBody>
          </p:sp>
        </p:grpSp>
      </p:grpSp>
      <p:sp>
        <p:nvSpPr>
          <p:cNvPr id="110" name="Rectangle 1231">
            <a:extLst>
              <a:ext uri="{FF2B5EF4-FFF2-40B4-BE49-F238E27FC236}">
                <a16:creationId xmlns:a16="http://schemas.microsoft.com/office/drawing/2014/main" id="{01E46375-AF5D-3B46-B2EB-3AFFFD0FA9C4}"/>
              </a:ext>
            </a:extLst>
          </p:cNvPr>
          <p:cNvSpPr/>
          <p:nvPr/>
        </p:nvSpPr>
        <p:spPr>
          <a:xfrm>
            <a:off x="4788315" y="2747721"/>
            <a:ext cx="1846069" cy="363045"/>
          </a:xfrm>
          <a:prstGeom prst="rect">
            <a:avLst/>
          </a:prstGeom>
        </p:spPr>
        <p:txBody>
          <a:bodyPr wrap="square" lIns="0" tIns="0" rIns="0" bIns="0">
            <a:noAutofit/>
          </a:bodyPr>
          <a:lstStyle/>
          <a:p>
            <a:pPr algn="ctr" defTabSz="646004">
              <a:defRPr/>
            </a:pPr>
            <a:r>
              <a:rPr lang="en-US" sz="1176" dirty="0">
                <a:solidFill>
                  <a:srgbClr val="1A1A1A"/>
                </a:solidFill>
                <a:latin typeface="Segoe UI Semibold" panose="020B0702040204020203" pitchFamily="34" charset="0"/>
                <a:cs typeface="Segoe UI Semibold" panose="020B0702040204020203" pitchFamily="34" charset="0"/>
              </a:rPr>
              <a:t>Power Automate</a:t>
            </a:r>
          </a:p>
          <a:p>
            <a:pPr algn="ctr" defTabSz="646004">
              <a:defRPr/>
            </a:pPr>
            <a:r>
              <a:rPr lang="en-GB" sz="882" dirty="0">
                <a:solidFill>
                  <a:srgbClr val="1A1A1A"/>
                </a:solidFill>
                <a:latin typeface="Segoe UI"/>
                <a:cs typeface="Segoe UI Semibold" panose="020B0702040204020203" pitchFamily="34" charset="0"/>
              </a:rPr>
              <a:t>Workflow automation</a:t>
            </a:r>
            <a:endParaRPr lang="en-US" sz="882" dirty="0">
              <a:solidFill>
                <a:srgbClr val="1A1A1A"/>
              </a:solidFill>
              <a:latin typeface="Segoe UI Semibold" panose="020B0702040204020203" pitchFamily="34" charset="0"/>
              <a:cs typeface="Segoe UI Semibold" panose="020B0702040204020203" pitchFamily="34" charset="0"/>
            </a:endParaRPr>
          </a:p>
        </p:txBody>
      </p:sp>
      <p:grpSp>
        <p:nvGrpSpPr>
          <p:cNvPr id="97" name="Group 96" descr="Power Virtual Agents Logo">
            <a:extLst>
              <a:ext uri="{FF2B5EF4-FFF2-40B4-BE49-F238E27FC236}">
                <a16:creationId xmlns:a16="http://schemas.microsoft.com/office/drawing/2014/main" id="{5222F153-F65B-3443-B222-BF6280E7FDAB}"/>
              </a:ext>
            </a:extLst>
          </p:cNvPr>
          <p:cNvGrpSpPr/>
          <p:nvPr/>
        </p:nvGrpSpPr>
        <p:grpSpPr>
          <a:xfrm>
            <a:off x="7720498" y="2073280"/>
            <a:ext cx="537244" cy="537244"/>
            <a:chOff x="10522653" y="3502067"/>
            <a:chExt cx="1051262" cy="1051262"/>
          </a:xfrm>
        </p:grpSpPr>
        <p:sp>
          <p:nvSpPr>
            <p:cNvPr id="98" name="Oval 97">
              <a:extLst>
                <a:ext uri="{FF2B5EF4-FFF2-40B4-BE49-F238E27FC236}">
                  <a16:creationId xmlns:a16="http://schemas.microsoft.com/office/drawing/2014/main" id="{A378361E-9AE6-D545-8906-9F4CC56E5B56}"/>
                </a:ext>
              </a:extLst>
            </p:cNvPr>
            <p:cNvSpPr/>
            <p:nvPr/>
          </p:nvSpPr>
          <p:spPr bwMode="auto">
            <a:xfrm>
              <a:off x="10522653" y="3502067"/>
              <a:ext cx="1051262" cy="1051262"/>
            </a:xfrm>
            <a:prstGeom prst="ellipse">
              <a:avLst/>
            </a:prstGeom>
            <a:solidFill>
              <a:srgbClr val="14848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20951" tIns="96762" rIns="120951" bIns="96762" numCol="1" spcCol="0" rtlCol="0" fromWordArt="0" anchor="ctr" anchorCtr="0" forceAA="0" compatLnSpc="1">
              <a:prstTxWarp prst="textNoShape">
                <a:avLst/>
              </a:prstTxWarp>
              <a:noAutofit/>
            </a:bodyPr>
            <a:lstStyle/>
            <a:p>
              <a:pPr defTabSz="616660" fontAlgn="base">
                <a:spcBef>
                  <a:spcPct val="0"/>
                </a:spcBef>
                <a:spcAft>
                  <a:spcPct val="0"/>
                </a:spcAft>
                <a:defRPr/>
              </a:pPr>
              <a:endParaRPr lang="en-US" sz="1323" dirty="0">
                <a:solidFill>
                  <a:srgbClr val="1A1A1A"/>
                </a:solidFill>
                <a:latin typeface="Segoe UI"/>
                <a:cs typeface="Segoe UI" pitchFamily="34" charset="0"/>
              </a:endParaRPr>
            </a:p>
          </p:txBody>
        </p:sp>
        <p:pic>
          <p:nvPicPr>
            <p:cNvPr id="99" name="Picture 98" descr="A picture containing drawing&#10;&#10;Description automatically generated">
              <a:extLst>
                <a:ext uri="{FF2B5EF4-FFF2-40B4-BE49-F238E27FC236}">
                  <a16:creationId xmlns:a16="http://schemas.microsoft.com/office/drawing/2014/main" id="{B161C3F8-8EA7-8848-8033-D43C7D90C1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70949" y="3767009"/>
              <a:ext cx="553237" cy="553237"/>
            </a:xfrm>
            <a:prstGeom prst="rect">
              <a:avLst/>
            </a:prstGeom>
          </p:spPr>
        </p:pic>
      </p:grpSp>
      <p:sp>
        <p:nvSpPr>
          <p:cNvPr id="100" name="Rectangle 1236">
            <a:extLst>
              <a:ext uri="{FF2B5EF4-FFF2-40B4-BE49-F238E27FC236}">
                <a16:creationId xmlns:a16="http://schemas.microsoft.com/office/drawing/2014/main" id="{243D1E1E-9AE5-5B41-B2CD-D5FDA6829E12}"/>
              </a:ext>
            </a:extLst>
          </p:cNvPr>
          <p:cNvSpPr/>
          <p:nvPr/>
        </p:nvSpPr>
        <p:spPr>
          <a:xfrm>
            <a:off x="6979484" y="2747721"/>
            <a:ext cx="2019272" cy="363045"/>
          </a:xfrm>
          <a:prstGeom prst="rect">
            <a:avLst/>
          </a:prstGeom>
        </p:spPr>
        <p:txBody>
          <a:bodyPr wrap="square" lIns="0" tIns="0" rIns="0" bIns="0">
            <a:noAutofit/>
          </a:bodyPr>
          <a:lstStyle/>
          <a:p>
            <a:pPr algn="ctr" defTabSz="646004">
              <a:defRPr/>
            </a:pPr>
            <a:r>
              <a:rPr lang="en-US" sz="1176" dirty="0">
                <a:solidFill>
                  <a:srgbClr val="1A1A1A"/>
                </a:solidFill>
                <a:latin typeface="Segoe UI Semibold" panose="020B0702040204020203" pitchFamily="34" charset="0"/>
                <a:cs typeface="Segoe UI Semibold" panose="020B0702040204020203" pitchFamily="34" charset="0"/>
              </a:rPr>
              <a:t>Power Virtual Agents</a:t>
            </a:r>
            <a:endParaRPr lang="en-US" sz="882" dirty="0">
              <a:solidFill>
                <a:srgbClr val="1A1A1A"/>
              </a:solidFill>
              <a:latin typeface="Segoe UI Semibold" panose="020B0702040204020203" pitchFamily="34" charset="0"/>
              <a:cs typeface="Segoe UI Semibold" panose="020B0702040204020203" pitchFamily="34" charset="0"/>
            </a:endParaRPr>
          </a:p>
          <a:p>
            <a:pPr algn="ctr" defTabSz="646004">
              <a:defRPr/>
            </a:pPr>
            <a:r>
              <a:rPr lang="en-US" sz="882" dirty="0">
                <a:solidFill>
                  <a:srgbClr val="1A1A1A"/>
                </a:solidFill>
                <a:latin typeface="Segoe UI"/>
                <a:cs typeface="Segoe UI Semibold" panose="020B0702040204020203" pitchFamily="34" charset="0"/>
              </a:rPr>
              <a:t>Intelligent virtual agents</a:t>
            </a:r>
          </a:p>
        </p:txBody>
      </p:sp>
      <p:sp>
        <p:nvSpPr>
          <p:cNvPr id="88" name="Rectangle 1243">
            <a:extLst>
              <a:ext uri="{FF2B5EF4-FFF2-40B4-BE49-F238E27FC236}">
                <a16:creationId xmlns:a16="http://schemas.microsoft.com/office/drawing/2014/main" id="{C2739AB8-3B13-FD4F-8E7F-874AFAB824C6}"/>
              </a:ext>
            </a:extLst>
          </p:cNvPr>
          <p:cNvSpPr/>
          <p:nvPr/>
        </p:nvSpPr>
        <p:spPr bwMode="auto">
          <a:xfrm>
            <a:off x="2775006" y="3948159"/>
            <a:ext cx="743793" cy="28507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646004" fontAlgn="base">
              <a:lnSpc>
                <a:spcPct val="90000"/>
              </a:lnSpc>
              <a:spcBef>
                <a:spcPct val="0"/>
              </a:spcBef>
              <a:spcAft>
                <a:spcPts val="294"/>
              </a:spcAft>
              <a:defRPr/>
            </a:pPr>
            <a:r>
              <a:rPr lang="en-US" sz="1029" b="1" dirty="0">
                <a:solidFill>
                  <a:srgbClr val="1A1A1A"/>
                </a:solidFill>
                <a:latin typeface="Segoe UI Semibold" panose="020B0702040204020203" pitchFamily="34" charset="0"/>
                <a:cs typeface="Segoe UI Semibold" panose="020B0702040204020203" pitchFamily="34" charset="0"/>
              </a:rPr>
              <a:t>Common</a:t>
            </a:r>
            <a:br>
              <a:rPr lang="en-US" sz="1029" b="1" dirty="0">
                <a:solidFill>
                  <a:srgbClr val="1A1A1A"/>
                </a:solidFill>
                <a:latin typeface="Segoe UI Semibold" panose="020B0702040204020203" pitchFamily="34" charset="0"/>
                <a:cs typeface="Segoe UI Semibold" panose="020B0702040204020203" pitchFamily="34" charset="0"/>
              </a:rPr>
            </a:br>
            <a:r>
              <a:rPr lang="en-US" sz="1029" b="1" dirty="0">
                <a:solidFill>
                  <a:srgbClr val="1A1A1A"/>
                </a:solidFill>
                <a:latin typeface="Segoe UI Semibold" panose="020B0702040204020203" pitchFamily="34" charset="0"/>
                <a:cs typeface="Segoe UI Semibold" panose="020B0702040204020203" pitchFamily="34" charset="0"/>
              </a:rPr>
              <a:t>Data Service</a:t>
            </a:r>
          </a:p>
        </p:txBody>
      </p:sp>
      <p:sp>
        <p:nvSpPr>
          <p:cNvPr id="89" name="Rectangle 1244">
            <a:extLst>
              <a:ext uri="{FF2B5EF4-FFF2-40B4-BE49-F238E27FC236}">
                <a16:creationId xmlns:a16="http://schemas.microsoft.com/office/drawing/2014/main" id="{00C88612-77E8-7A47-ADF5-D850E96AA853}"/>
              </a:ext>
            </a:extLst>
          </p:cNvPr>
          <p:cNvSpPr/>
          <p:nvPr/>
        </p:nvSpPr>
        <p:spPr bwMode="auto">
          <a:xfrm>
            <a:off x="4307790" y="3948159"/>
            <a:ext cx="658942" cy="28507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685647" fontAlgn="base">
              <a:lnSpc>
                <a:spcPct val="90000"/>
              </a:lnSpc>
              <a:spcBef>
                <a:spcPct val="0"/>
              </a:spcBef>
              <a:spcAft>
                <a:spcPts val="294"/>
              </a:spcAft>
              <a:defRPr/>
            </a:pPr>
            <a:r>
              <a:rPr lang="en-US" sz="1029" b="1" dirty="0">
                <a:solidFill>
                  <a:srgbClr val="1A1A1A"/>
                </a:solidFill>
                <a:latin typeface="Segoe UI Semibold" panose="020B0702040204020203" pitchFamily="34" charset="0"/>
                <a:cs typeface="Segoe UI Semibold" panose="020B0702040204020203" pitchFamily="34" charset="0"/>
              </a:rPr>
              <a:t>Data</a:t>
            </a:r>
            <a:br>
              <a:rPr lang="en-US" sz="1029" b="1" dirty="0">
                <a:solidFill>
                  <a:srgbClr val="1A1A1A"/>
                </a:solidFill>
                <a:latin typeface="Segoe UI Semibold" panose="020B0702040204020203" pitchFamily="34" charset="0"/>
                <a:cs typeface="Segoe UI Semibold" panose="020B0702040204020203" pitchFamily="34" charset="0"/>
              </a:rPr>
            </a:br>
            <a:r>
              <a:rPr lang="en-US" sz="1029" b="1" dirty="0">
                <a:solidFill>
                  <a:srgbClr val="1A1A1A"/>
                </a:solidFill>
                <a:latin typeface="Segoe UI Semibold" panose="020B0702040204020203" pitchFamily="34" charset="0"/>
                <a:cs typeface="Segoe UI Semibold" panose="020B0702040204020203" pitchFamily="34" charset="0"/>
              </a:rPr>
              <a:t>connectors</a:t>
            </a:r>
          </a:p>
        </p:txBody>
      </p:sp>
      <p:sp>
        <p:nvSpPr>
          <p:cNvPr id="91" name="Rectangle 1259">
            <a:extLst>
              <a:ext uri="{FF2B5EF4-FFF2-40B4-BE49-F238E27FC236}">
                <a16:creationId xmlns:a16="http://schemas.microsoft.com/office/drawing/2014/main" id="{CD95FF71-F989-094D-A3F6-69561291D8AF}"/>
              </a:ext>
            </a:extLst>
          </p:cNvPr>
          <p:cNvSpPr/>
          <p:nvPr/>
        </p:nvSpPr>
        <p:spPr bwMode="auto">
          <a:xfrm>
            <a:off x="5721097" y="3991024"/>
            <a:ext cx="591679" cy="1363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46004" fontAlgn="base">
              <a:lnSpc>
                <a:spcPct val="90000"/>
              </a:lnSpc>
              <a:spcBef>
                <a:spcPct val="0"/>
              </a:spcBef>
              <a:spcAft>
                <a:spcPts val="294"/>
              </a:spcAft>
              <a:defRPr/>
            </a:pPr>
            <a:r>
              <a:rPr lang="en-US" sz="1029" b="1" dirty="0">
                <a:solidFill>
                  <a:srgbClr val="1A1A1A"/>
                </a:solidFill>
                <a:latin typeface="Segoe UI Semibold" panose="020B0702040204020203" pitchFamily="34" charset="0"/>
                <a:cs typeface="Segoe UI Semibold" panose="020B0702040204020203" pitchFamily="34" charset="0"/>
              </a:rPr>
              <a:t>AI Builder</a:t>
            </a:r>
          </a:p>
        </p:txBody>
      </p:sp>
      <p:pic>
        <p:nvPicPr>
          <p:cNvPr id="90" name="Graphic 1245">
            <a:extLst>
              <a:ext uri="{FF2B5EF4-FFF2-40B4-BE49-F238E27FC236}">
                <a16:creationId xmlns:a16="http://schemas.microsoft.com/office/drawing/2014/main" id="{10B93481-1541-8C4C-8699-059F3B59EBC2}"/>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04285" y="3542273"/>
            <a:ext cx="262592" cy="262592"/>
          </a:xfrm>
          <a:prstGeom prst="rect">
            <a:avLst/>
          </a:prstGeom>
        </p:spPr>
      </p:pic>
      <p:pic>
        <p:nvPicPr>
          <p:cNvPr id="93" name="Graphic 1248">
            <a:extLst>
              <a:ext uri="{FF2B5EF4-FFF2-40B4-BE49-F238E27FC236}">
                <a16:creationId xmlns:a16="http://schemas.microsoft.com/office/drawing/2014/main" id="{63CA3F62-9B64-EC48-90D7-74361C045590}"/>
              </a:ext>
              <a:ext uri="{C183D7F6-B498-43B3-948B-1728B52AA6E4}">
                <adec:decorative xmlns:adec="http://schemas.microsoft.com/office/drawing/2017/decorative" val="1"/>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849657" y="3535506"/>
            <a:ext cx="351662" cy="361082"/>
          </a:xfrm>
          <a:prstGeom prst="rect">
            <a:avLst/>
          </a:prstGeom>
        </p:spPr>
      </p:pic>
      <p:sp>
        <p:nvSpPr>
          <p:cNvPr id="44" name="Org_ECA6">
            <a:extLst>
              <a:ext uri="{FF2B5EF4-FFF2-40B4-BE49-F238E27FC236}">
                <a16:creationId xmlns:a16="http://schemas.microsoft.com/office/drawing/2014/main" id="{4930BE64-D053-EA40-9ACE-CD77D6E64901}"/>
              </a:ext>
              <a:ext uri="{C183D7F6-B498-43B3-948B-1728B52AA6E4}">
                <adec:decorative xmlns:adec="http://schemas.microsoft.com/office/drawing/2017/decorative" val="1"/>
              </a:ext>
            </a:extLst>
          </p:cNvPr>
          <p:cNvSpPr>
            <a:spLocks noChangeAspect="1" noEditPoints="1"/>
          </p:cNvSpPr>
          <p:nvPr/>
        </p:nvSpPr>
        <p:spPr bwMode="auto">
          <a:xfrm>
            <a:off x="4490177" y="3600101"/>
            <a:ext cx="268797" cy="26892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lgn="ctr" defTabSz="672358" fontAlgn="base">
              <a:defRPr/>
            </a:pPr>
            <a:endParaRPr lang="en-US" sz="662" kern="0" dirty="0">
              <a:gradFill>
                <a:gsLst>
                  <a:gs pos="0">
                    <a:srgbClr val="505050"/>
                  </a:gs>
                  <a:gs pos="100000">
                    <a:srgbClr val="505050"/>
                  </a:gs>
                </a:gsLst>
                <a:lin ang="5400000" scaled="1"/>
              </a:gradFill>
              <a:latin typeface="Segoe UI"/>
            </a:endParaRPr>
          </a:p>
        </p:txBody>
      </p:sp>
      <p:cxnSp>
        <p:nvCxnSpPr>
          <p:cNvPr id="94" name="Straight Connector 1253">
            <a:extLst>
              <a:ext uri="{FF2B5EF4-FFF2-40B4-BE49-F238E27FC236}">
                <a16:creationId xmlns:a16="http://schemas.microsoft.com/office/drawing/2014/main" id="{D19BA52C-7F83-7A4F-913D-8C75B9253C47}"/>
              </a:ext>
              <a:ext uri="{C183D7F6-B498-43B3-948B-1728B52AA6E4}">
                <adec:decorative xmlns:adec="http://schemas.microsoft.com/office/drawing/2017/decorative" val="1"/>
              </a:ext>
            </a:extLst>
          </p:cNvPr>
          <p:cNvCxnSpPr/>
          <p:nvPr/>
        </p:nvCxnSpPr>
        <p:spPr>
          <a:xfrm flipH="1">
            <a:off x="6030360" y="3239174"/>
            <a:ext cx="0" cy="196230"/>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95" name="Straight Connector 1253">
            <a:extLst>
              <a:ext uri="{FF2B5EF4-FFF2-40B4-BE49-F238E27FC236}">
                <a16:creationId xmlns:a16="http://schemas.microsoft.com/office/drawing/2014/main" id="{A71B5FBB-502B-7B4E-8903-7D78D52068AB}"/>
              </a:ext>
              <a:ext uri="{C183D7F6-B498-43B3-948B-1728B52AA6E4}">
                <adec:decorative xmlns:adec="http://schemas.microsoft.com/office/drawing/2017/decorative" val="1"/>
              </a:ext>
            </a:extLst>
          </p:cNvPr>
          <p:cNvCxnSpPr/>
          <p:nvPr/>
        </p:nvCxnSpPr>
        <p:spPr>
          <a:xfrm flipH="1">
            <a:off x="4624575" y="3239174"/>
            <a:ext cx="0" cy="196230"/>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96" name="Straight Connector 1253">
            <a:extLst>
              <a:ext uri="{FF2B5EF4-FFF2-40B4-BE49-F238E27FC236}">
                <a16:creationId xmlns:a16="http://schemas.microsoft.com/office/drawing/2014/main" id="{63101269-A7D5-3943-8E50-DCCB1997F60D}"/>
              </a:ext>
              <a:ext uri="{C183D7F6-B498-43B3-948B-1728B52AA6E4}">
                <adec:decorative xmlns:adec="http://schemas.microsoft.com/office/drawing/2017/decorative" val="1"/>
              </a:ext>
            </a:extLst>
          </p:cNvPr>
          <p:cNvCxnSpPr/>
          <p:nvPr/>
        </p:nvCxnSpPr>
        <p:spPr>
          <a:xfrm flipH="1">
            <a:off x="3135581" y="3239174"/>
            <a:ext cx="0" cy="196230"/>
          </a:xfrm>
          <a:prstGeom prst="line">
            <a:avLst/>
          </a:prstGeom>
          <a:noFill/>
          <a:ln w="22225" cap="flat" cmpd="sng" algn="ctr">
            <a:solidFill>
              <a:schemeClr val="bg1">
                <a:lumMod val="85000"/>
              </a:schemeClr>
            </a:solidFill>
            <a:prstDash val="sysDot"/>
            <a:miter lim="800000"/>
            <a:headEnd type="none" w="lg" len="med"/>
            <a:tailEnd type="none" w="lg" len="med"/>
          </a:ln>
          <a:effectLst/>
        </p:spPr>
      </p:cxnSp>
    </p:spTree>
    <p:extLst>
      <p:ext uri="{BB962C8B-B14F-4D97-AF65-F5344CB8AC3E}">
        <p14:creationId xmlns:p14="http://schemas.microsoft.com/office/powerpoint/2010/main" val="292065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583BE2-68D4-4B03-9BD5-33C9254E1076}"/>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830368" y="1494376"/>
            <a:ext cx="2748847" cy="1763983"/>
          </a:xfrm>
          <a:prstGeom prst="rect">
            <a:avLst/>
          </a:prstGeom>
          <a:effectLst>
            <a:outerShdw blurRad="241300" dist="165100" dir="5400000" sx="96000" sy="96000" algn="t" rotWithShape="0">
              <a:prstClr val="black">
                <a:alpha val="46000"/>
              </a:prstClr>
            </a:outerShdw>
          </a:effectLst>
        </p:spPr>
      </p:pic>
      <p:pic>
        <p:nvPicPr>
          <p:cNvPr id="4" name="Picture 3">
            <a:extLst>
              <a:ext uri="{FF2B5EF4-FFF2-40B4-BE49-F238E27FC236}">
                <a16:creationId xmlns:a16="http://schemas.microsoft.com/office/drawing/2014/main" id="{86734FBA-8227-4040-AB85-07F55E1BB1AF}"/>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62095" y="1494376"/>
            <a:ext cx="2840306" cy="1763983"/>
          </a:xfrm>
          <a:prstGeom prst="rect">
            <a:avLst/>
          </a:prstGeom>
          <a:effectLst>
            <a:outerShdw blurRad="241300" dist="165100" dir="5400000" sx="96000" sy="96000" algn="t" rotWithShape="0">
              <a:prstClr val="black">
                <a:alpha val="46000"/>
              </a:prstClr>
            </a:outerShdw>
          </a:effectLst>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p:txBody>
          <a:bodyPr/>
          <a:lstStyle/>
          <a:p>
            <a:pPr algn="ctr"/>
            <a:r>
              <a:rPr lang="de-DE" dirty="0"/>
              <a:t>And where do apps and flows come from?</a:t>
            </a:r>
            <a:endParaRPr lang="en-US" dirty="0"/>
          </a:p>
        </p:txBody>
      </p:sp>
      <p:pic>
        <p:nvPicPr>
          <p:cNvPr id="13" name="Picture 5" descr="Powerapps and Sharepoint - Screenshot">
            <a:extLst>
              <a:ext uri="{FF2B5EF4-FFF2-40B4-BE49-F238E27FC236}">
                <a16:creationId xmlns:a16="http://schemas.microsoft.com/office/drawing/2014/main" id="{AD1AB84A-8BB1-4D18-A2D9-32FDB242FF0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5739" y="1630992"/>
            <a:ext cx="2565719" cy="1491476"/>
          </a:xfrm>
          <a:prstGeom prst="rect">
            <a:avLst/>
          </a:prstGeom>
          <a:ln>
            <a:solidFill>
              <a:schemeClr val="bg2">
                <a:lumMod val="50000"/>
              </a:schemeClr>
            </a:solidFill>
          </a:ln>
        </p:spPr>
      </p:pic>
      <p:pic>
        <p:nvPicPr>
          <p:cNvPr id="18" name="Picture 6" descr="Power Automate - Screenshot">
            <a:extLst>
              <a:ext uri="{FF2B5EF4-FFF2-40B4-BE49-F238E27FC236}">
                <a16:creationId xmlns:a16="http://schemas.microsoft.com/office/drawing/2014/main" id="{C9F8C22D-651A-42C5-B82A-F97955424B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18464" y="1985800"/>
            <a:ext cx="1687500" cy="1080000"/>
          </a:xfrm>
          <a:prstGeom prst="rect">
            <a:avLst/>
          </a:prstGeom>
          <a:ln>
            <a:solidFill>
              <a:schemeClr val="bg2">
                <a:lumMod val="50000"/>
              </a:schemeClr>
            </a:solidFill>
          </a:ln>
        </p:spPr>
      </p:pic>
      <p:pic>
        <p:nvPicPr>
          <p:cNvPr id="8" name="Picture 7">
            <a:extLst>
              <a:ext uri="{FF2B5EF4-FFF2-40B4-BE49-F238E27FC236}">
                <a16:creationId xmlns:a16="http://schemas.microsoft.com/office/drawing/2014/main" id="{8C7527ED-AA9F-4314-86DA-B4853AC2837D}"/>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3226198" y="1885853"/>
            <a:ext cx="2808419" cy="1763983"/>
          </a:xfrm>
          <a:prstGeom prst="rect">
            <a:avLst/>
          </a:prstGeom>
          <a:effectLst>
            <a:outerShdw blurRad="241300" dist="165100" dir="5400000" sx="96000" sy="96000" algn="t" rotWithShape="0">
              <a:prstClr val="black">
                <a:alpha val="46000"/>
              </a:prstClr>
            </a:outerShdw>
          </a:effectLst>
        </p:spPr>
      </p:pic>
      <p:sp>
        <p:nvSpPr>
          <p:cNvPr id="9" name="Text Placeholder 5">
            <a:extLst>
              <a:ext uri="{FF2B5EF4-FFF2-40B4-BE49-F238E27FC236}">
                <a16:creationId xmlns:a16="http://schemas.microsoft.com/office/drawing/2014/main" id="{D2829921-8FD5-4209-AC6E-D9B8568DA179}"/>
              </a:ext>
            </a:extLst>
          </p:cNvPr>
          <p:cNvSpPr txBox="1">
            <a:spLocks/>
          </p:cNvSpPr>
          <p:nvPr/>
        </p:nvSpPr>
        <p:spPr>
          <a:xfrm>
            <a:off x="828866" y="3412295"/>
            <a:ext cx="2034325" cy="475130"/>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029" dirty="0">
                <a:solidFill>
                  <a:srgbClr val="3C3C41"/>
                </a:solidFill>
                <a:latin typeface="Segoe UI Light" panose="020B0502040204020203" pitchFamily="34" charset="0"/>
                <a:cs typeface="Segoe UI Light" panose="020B0502040204020203" pitchFamily="34" charset="0"/>
              </a:rPr>
              <a:t>Power Apps and Power Automate provide customization for Microsoft 365 and Dynamics 365</a:t>
            </a:r>
          </a:p>
        </p:txBody>
      </p:sp>
      <p:pic>
        <p:nvPicPr>
          <p:cNvPr id="14" name="Picture 3" descr="Powerapps Plan Screenshot">
            <a:extLst>
              <a:ext uri="{FF2B5EF4-FFF2-40B4-BE49-F238E27FC236}">
                <a16:creationId xmlns:a16="http://schemas.microsoft.com/office/drawing/2014/main" id="{F3A4A57E-CAA8-4009-94A4-B19AA55FE4D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56263" y="2040112"/>
            <a:ext cx="1263563" cy="1467913"/>
          </a:xfrm>
          <a:prstGeom prst="rect">
            <a:avLst/>
          </a:prstGeom>
        </p:spPr>
      </p:pic>
      <p:pic>
        <p:nvPicPr>
          <p:cNvPr id="15" name="Picture 5" descr="Flow Plan- Screenshot">
            <a:extLst>
              <a:ext uri="{FF2B5EF4-FFF2-40B4-BE49-F238E27FC236}">
                <a16:creationId xmlns:a16="http://schemas.microsoft.com/office/drawing/2014/main" id="{FF9387FC-DBBA-47C6-B5BC-331C0CA5843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72001" y="2033246"/>
            <a:ext cx="1307465" cy="1458805"/>
          </a:xfrm>
          <a:prstGeom prst="rect">
            <a:avLst/>
          </a:prstGeom>
        </p:spPr>
      </p:pic>
      <p:sp>
        <p:nvSpPr>
          <p:cNvPr id="10" name="Text Placeholder 7">
            <a:extLst>
              <a:ext uri="{FF2B5EF4-FFF2-40B4-BE49-F238E27FC236}">
                <a16:creationId xmlns:a16="http://schemas.microsoft.com/office/drawing/2014/main" id="{4C7E6610-255E-4438-8794-4403E15406AC}"/>
              </a:ext>
            </a:extLst>
          </p:cNvPr>
          <p:cNvSpPr txBox="1">
            <a:spLocks/>
          </p:cNvSpPr>
          <p:nvPr/>
        </p:nvSpPr>
        <p:spPr>
          <a:xfrm>
            <a:off x="3563523" y="3808310"/>
            <a:ext cx="2034324" cy="633507"/>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029" dirty="0">
                <a:solidFill>
                  <a:srgbClr val="3C3C41"/>
                </a:solidFill>
                <a:latin typeface="Segoe UI Light" panose="020B0502040204020203" pitchFamily="34" charset="0"/>
                <a:cs typeface="Segoe UI Light" panose="020B0502040204020203" pitchFamily="34" charset="0"/>
              </a:rPr>
              <a:t>Individuals can sign-up to learn </a:t>
            </a:r>
            <a:br>
              <a:rPr lang="en-US" sz="1029" dirty="0">
                <a:solidFill>
                  <a:srgbClr val="3C3C41"/>
                </a:solidFill>
                <a:latin typeface="Segoe UI Light" panose="020B0502040204020203" pitchFamily="34" charset="0"/>
                <a:cs typeface="Segoe UI Light" panose="020B0502040204020203" pitchFamily="34" charset="0"/>
              </a:rPr>
            </a:br>
            <a:r>
              <a:rPr lang="en-US" sz="1029" dirty="0">
                <a:solidFill>
                  <a:srgbClr val="3C3C41"/>
                </a:solidFill>
                <a:latin typeface="Segoe UI Light" panose="020B0502040204020203" pitchFamily="34" charset="0"/>
                <a:cs typeface="Segoe UI Light" panose="020B0502040204020203" pitchFamily="34" charset="0"/>
              </a:rPr>
              <a:t>and test out:</a:t>
            </a:r>
          </a:p>
          <a:p>
            <a:pPr lvl="0" algn="ctr"/>
            <a:r>
              <a:rPr lang="en-US" sz="1029" dirty="0">
                <a:solidFill>
                  <a:srgbClr val="3C3C41"/>
                </a:solidFill>
                <a:latin typeface="Segoe UI Light" panose="020B0502040204020203" pitchFamily="34" charset="0"/>
                <a:cs typeface="Segoe UI Light" panose="020B0502040204020203" pitchFamily="34" charset="0"/>
              </a:rPr>
              <a:t>Power Automate or Power Apps community plan</a:t>
            </a:r>
          </a:p>
        </p:txBody>
      </p:sp>
      <p:pic>
        <p:nvPicPr>
          <p:cNvPr id="16" name="Picture 3" descr="Powerapps Screenshot">
            <a:extLst>
              <a:ext uri="{FF2B5EF4-FFF2-40B4-BE49-F238E27FC236}">
                <a16:creationId xmlns:a16="http://schemas.microsoft.com/office/drawing/2014/main" id="{9ACE51DD-778E-4B55-A9F1-51B2AF10200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32860" y="1630992"/>
            <a:ext cx="2516445" cy="1491476"/>
          </a:xfrm>
          <a:prstGeom prst="rect">
            <a:avLst/>
          </a:prstGeom>
          <a:ln>
            <a:solidFill>
              <a:schemeClr val="bg2">
                <a:lumMod val="50000"/>
              </a:schemeClr>
            </a:solidFill>
          </a:ln>
        </p:spPr>
      </p:pic>
      <p:pic>
        <p:nvPicPr>
          <p:cNvPr id="17" name="Picture 5" descr="Power Automate - Screenshot">
            <a:extLst>
              <a:ext uri="{FF2B5EF4-FFF2-40B4-BE49-F238E27FC236}">
                <a16:creationId xmlns:a16="http://schemas.microsoft.com/office/drawing/2014/main" id="{627147CA-1CE2-42F3-B86C-143054F8645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08860" y="1985800"/>
            <a:ext cx="1687500" cy="1080000"/>
          </a:xfrm>
          <a:prstGeom prst="rect">
            <a:avLst/>
          </a:prstGeom>
          <a:ln>
            <a:solidFill>
              <a:schemeClr val="bg2">
                <a:lumMod val="50000"/>
              </a:schemeClr>
            </a:solidFill>
          </a:ln>
        </p:spPr>
      </p:pic>
      <p:sp>
        <p:nvSpPr>
          <p:cNvPr id="11" name="Text Placeholder 8">
            <a:extLst>
              <a:ext uri="{FF2B5EF4-FFF2-40B4-BE49-F238E27FC236}">
                <a16:creationId xmlns:a16="http://schemas.microsoft.com/office/drawing/2014/main" id="{85438BD1-B4CE-46C2-B6F1-806B2D2FC5F3}"/>
              </a:ext>
            </a:extLst>
          </p:cNvPr>
          <p:cNvSpPr txBox="1">
            <a:spLocks/>
          </p:cNvSpPr>
          <p:nvPr/>
        </p:nvSpPr>
        <p:spPr>
          <a:xfrm>
            <a:off x="6300820" y="3412226"/>
            <a:ext cx="2034324" cy="475130"/>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029" dirty="0">
                <a:solidFill>
                  <a:srgbClr val="3C3C41"/>
                </a:solidFill>
                <a:latin typeface="Segoe UI Light" panose="020B0502040204020203" pitchFamily="34" charset="0"/>
                <a:cs typeface="Segoe UI Light" panose="020B0502040204020203" pitchFamily="34" charset="0"/>
              </a:rPr>
              <a:t>Power Apps and Power Automate paid licenses give users the ability to build stand-alone apps and flows</a:t>
            </a:r>
          </a:p>
        </p:txBody>
      </p:sp>
      <p:sp>
        <p:nvSpPr>
          <p:cNvPr id="3" name="Footer Placeholder 2">
            <a:extLst>
              <a:ext uri="{FF2B5EF4-FFF2-40B4-BE49-F238E27FC236}">
                <a16:creationId xmlns:a16="http://schemas.microsoft.com/office/drawing/2014/main" id="{D47D21CB-E422-4FDB-824B-230C488469B3}"/>
              </a:ext>
            </a:extLst>
          </p:cNvPr>
          <p:cNvSpPr>
            <a:spLocks noGrp="1"/>
          </p:cNvSpPr>
          <p:nvPr>
            <p:ph type="ftr" sz="quarter" idx="3"/>
          </p:nvPr>
        </p:nvSpPr>
        <p:spPr/>
        <p:txBody>
          <a:bodyPr/>
          <a:lstStyle/>
          <a:p>
            <a:pPr defTabSz="685800">
              <a:defRPr/>
            </a:pPr>
            <a:r>
              <a:rPr lang="en-US" dirty="0">
                <a:solidFill>
                  <a:srgbClr val="FFFFFF">
                    <a:lumMod val="65000"/>
                  </a:srgbClr>
                </a:solidFill>
                <a:latin typeface="Segoe UI"/>
              </a:rPr>
              <a:t>© Microsoft Corporation                                                                                  		  							                      Power Platform </a:t>
            </a:r>
          </a:p>
        </p:txBody>
      </p:sp>
    </p:spTree>
    <p:extLst>
      <p:ext uri="{BB962C8B-B14F-4D97-AF65-F5344CB8AC3E}">
        <p14:creationId xmlns:p14="http://schemas.microsoft.com/office/powerpoint/2010/main" val="395332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CC2E-2F8E-4D4A-9CB9-93C5529D3DC9}"/>
              </a:ext>
            </a:extLst>
          </p:cNvPr>
          <p:cNvSpPr>
            <a:spLocks noGrp="1"/>
          </p:cNvSpPr>
          <p:nvPr>
            <p:ph type="title"/>
          </p:nvPr>
        </p:nvSpPr>
        <p:spPr/>
        <p:txBody>
          <a:bodyPr/>
          <a:lstStyle/>
          <a:p>
            <a:r>
              <a:rPr lang="en-US" dirty="0"/>
              <a:t>Self Service Purchase</a:t>
            </a:r>
          </a:p>
        </p:txBody>
      </p:sp>
      <p:sp>
        <p:nvSpPr>
          <p:cNvPr id="5" name="Text Placeholder 2">
            <a:extLst>
              <a:ext uri="{FF2B5EF4-FFF2-40B4-BE49-F238E27FC236}">
                <a16:creationId xmlns:a16="http://schemas.microsoft.com/office/drawing/2014/main" id="{77E63B08-6E9B-4B69-991F-37DC10409817}"/>
              </a:ext>
            </a:extLst>
          </p:cNvPr>
          <p:cNvSpPr>
            <a:spLocks noGrp="1"/>
          </p:cNvSpPr>
          <p:nvPr>
            <p:ph type="body" sz="quarter" idx="10"/>
          </p:nvPr>
        </p:nvSpPr>
        <p:spPr>
          <a:xfrm>
            <a:off x="362212" y="767704"/>
            <a:ext cx="8382322" cy="1477328"/>
          </a:xfrm>
        </p:spPr>
        <p:txBody>
          <a:bodyPr/>
          <a:lstStyle/>
          <a:p>
            <a:r>
              <a:rPr lang="en-US" sz="2000" dirty="0"/>
              <a:t>By default users can make and manage self-service license purchases </a:t>
            </a:r>
          </a:p>
          <a:p>
            <a:endParaRPr lang="en-US" sz="2000" dirty="0"/>
          </a:p>
          <a:p>
            <a:r>
              <a:rPr lang="en-US" sz="2000" dirty="0"/>
              <a:t>Admins can disable self-service purchases using PowerShell</a:t>
            </a:r>
            <a:br>
              <a:rPr lang="en-US" sz="2400" dirty="0"/>
            </a:br>
            <a:endParaRPr lang="en-US" sz="2400" dirty="0"/>
          </a:p>
        </p:txBody>
      </p:sp>
      <p:sp>
        <p:nvSpPr>
          <p:cNvPr id="3" name="TextBox 2">
            <a:extLst>
              <a:ext uri="{FF2B5EF4-FFF2-40B4-BE49-F238E27FC236}">
                <a16:creationId xmlns:a16="http://schemas.microsoft.com/office/drawing/2014/main" id="{E1DE2206-D49B-45FB-A37C-AA598FE76FCA}"/>
              </a:ext>
            </a:extLst>
          </p:cNvPr>
          <p:cNvSpPr txBox="1"/>
          <p:nvPr/>
        </p:nvSpPr>
        <p:spPr>
          <a:xfrm>
            <a:off x="171511" y="2245032"/>
            <a:ext cx="8862907" cy="1523494"/>
          </a:xfrm>
          <a:prstGeom prst="rect">
            <a:avLst/>
          </a:prstGeom>
          <a:noFill/>
        </p:spPr>
        <p:txBody>
          <a:bodyPr wrap="square" lIns="0" tIns="0" rIns="0" bIns="0" rtlCol="0">
            <a:spAutoFit/>
          </a:bodyPr>
          <a:lstStyle/>
          <a:p>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Import-Module</a:t>
            </a:r>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 -Name MSCommerce</a:t>
            </a:r>
            <a:b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br>
            <a:endPar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endParaRPr>
          </a:p>
          <a:p>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Connect-MSCommerce</a:t>
            </a:r>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 #sign-in with your global or billing administrator account when prompted</a:t>
            </a:r>
            <a:b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br>
            <a:endPar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endParaRPr>
          </a:p>
          <a:p>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$product = </a:t>
            </a:r>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Get-MSCommerceProductPolicies</a:t>
            </a:r>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 -PolicyId AllowSelfServicePurchase | where {$_.ProductName -match 'Power Automate’}</a:t>
            </a:r>
            <a:b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br>
            <a:endPar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endParaRPr>
          </a:p>
          <a:p>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Update-MSCommerceProductPolicy</a:t>
            </a:r>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 -PolicyId </a:t>
            </a:r>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AllowSelfServicePurchase</a:t>
            </a:r>
            <a:r>
              <a:rPr lang="en-GB" sz="1100"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 -ProductId $product.ProductID -</a:t>
            </a:r>
            <a:r>
              <a:rPr lang="en-GB" sz="1100" b="1" dirty="0">
                <a:gradFill>
                  <a:gsLst>
                    <a:gs pos="0">
                      <a:schemeClr val="tx1"/>
                    </a:gs>
                    <a:gs pos="86000">
                      <a:schemeClr val="tx1"/>
                    </a:gs>
                  </a:gsLst>
                  <a:lin ang="5400000" scaled="0"/>
                </a:gradFill>
                <a:latin typeface="Courier New" panose="02070309020205020404" pitchFamily="49" charset="0"/>
                <a:cs typeface="Courier New" panose="02070309020205020404" pitchFamily="49" charset="0"/>
              </a:rPr>
              <a:t>Enabled $false</a:t>
            </a:r>
          </a:p>
        </p:txBody>
      </p:sp>
      <p:sp>
        <p:nvSpPr>
          <p:cNvPr id="8" name="TextBox 7">
            <a:extLst>
              <a:ext uri="{FF2B5EF4-FFF2-40B4-BE49-F238E27FC236}">
                <a16:creationId xmlns:a16="http://schemas.microsoft.com/office/drawing/2014/main" id="{C59A5821-0774-4945-8C15-07984AC2DC4F}"/>
              </a:ext>
            </a:extLst>
          </p:cNvPr>
          <p:cNvSpPr txBox="1"/>
          <p:nvPr/>
        </p:nvSpPr>
        <p:spPr>
          <a:xfrm>
            <a:off x="264972" y="4526518"/>
            <a:ext cx="8614054" cy="707886"/>
          </a:xfrm>
          <a:prstGeom prst="rect">
            <a:avLst/>
          </a:prstGeom>
          <a:noFill/>
        </p:spPr>
        <p:txBody>
          <a:bodyPr wrap="square" lIns="0" tIns="0" rIns="0" bIns="0" rtlCol="0">
            <a:spAutoFit/>
          </a:bodyPr>
          <a:lstStyle/>
          <a:p>
            <a:pPr algn="ctr"/>
            <a:r>
              <a:rPr lang="en-GB" sz="1400" dirty="0">
                <a:hlinkClick r:id="rId3"/>
              </a:rPr>
              <a:t>https://docs.microsoft.com/en-us/microsoft-365/commerce/subscriptions/self-service-purchase-faq</a:t>
            </a:r>
            <a:endParaRPr lang="en-GB" sz="1400" dirty="0"/>
          </a:p>
          <a:p>
            <a:endParaRPr lang="en-GB" sz="1600" dirty="0">
              <a:gradFill>
                <a:gsLst>
                  <a:gs pos="0">
                    <a:schemeClr val="tx1"/>
                  </a:gs>
                  <a:gs pos="86000">
                    <a:schemeClr val="tx1"/>
                  </a:gs>
                </a:gsLst>
                <a:lin ang="5400000" scaled="0"/>
              </a:gradFill>
            </a:endParaRPr>
          </a:p>
          <a:p>
            <a:endParaRPr lang="en-US" sz="1600" dirty="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115533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834371-B7BF-4038-BF5E-FB2F89202BB6}"/>
              </a:ext>
            </a:extLst>
          </p:cNvPr>
          <p:cNvSpPr>
            <a:spLocks noGrp="1"/>
          </p:cNvSpPr>
          <p:nvPr>
            <p:ph type="title"/>
          </p:nvPr>
        </p:nvSpPr>
        <p:spPr/>
        <p:txBody>
          <a:bodyPr/>
          <a:lstStyle/>
          <a:p>
            <a:r>
              <a:rPr lang="en-US" sz="2060" dirty="0"/>
              <a:t>Which portal to use for what?</a:t>
            </a:r>
          </a:p>
        </p:txBody>
      </p:sp>
      <p:sp>
        <p:nvSpPr>
          <p:cNvPr id="44" name="Rectangle 43">
            <a:extLst>
              <a:ext uri="{FF2B5EF4-FFF2-40B4-BE49-F238E27FC236}">
                <a16:creationId xmlns:a16="http://schemas.microsoft.com/office/drawing/2014/main" id="{EBF61921-39A7-44AD-9F71-C7B166C417FF}"/>
              </a:ext>
            </a:extLst>
          </p:cNvPr>
          <p:cNvSpPr/>
          <p:nvPr/>
        </p:nvSpPr>
        <p:spPr bwMode="auto">
          <a:xfrm>
            <a:off x="395537" y="949746"/>
            <a:ext cx="8046039" cy="341453"/>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Admin Portals</a:t>
            </a:r>
          </a:p>
        </p:txBody>
      </p:sp>
      <p:sp>
        <p:nvSpPr>
          <p:cNvPr id="6" name="Rectangle 5">
            <a:extLst>
              <a:ext uri="{FF2B5EF4-FFF2-40B4-BE49-F238E27FC236}">
                <a16:creationId xmlns:a16="http://schemas.microsoft.com/office/drawing/2014/main" id="{81575A28-A14F-4292-A83B-55070A42DE1A}"/>
              </a:ext>
            </a:extLst>
          </p:cNvPr>
          <p:cNvSpPr/>
          <p:nvPr/>
        </p:nvSpPr>
        <p:spPr bwMode="auto">
          <a:xfrm>
            <a:off x="395536" y="1401035"/>
            <a:ext cx="3456384" cy="43204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Users/Licenses</a:t>
            </a:r>
          </a:p>
        </p:txBody>
      </p:sp>
      <p:sp>
        <p:nvSpPr>
          <p:cNvPr id="7" name="Rectangle 6">
            <a:extLst>
              <a:ext uri="{FF2B5EF4-FFF2-40B4-BE49-F238E27FC236}">
                <a16:creationId xmlns:a16="http://schemas.microsoft.com/office/drawing/2014/main" id="{48E877C2-3FF7-410C-8679-99F886B9D95A}"/>
              </a:ext>
            </a:extLst>
          </p:cNvPr>
          <p:cNvSpPr/>
          <p:nvPr/>
        </p:nvSpPr>
        <p:spPr bwMode="auto">
          <a:xfrm>
            <a:off x="395536" y="1833084"/>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admin.microsoft.com</a:t>
            </a:r>
          </a:p>
        </p:txBody>
      </p:sp>
      <p:sp>
        <p:nvSpPr>
          <p:cNvPr id="23" name="Rectangle 22">
            <a:extLst>
              <a:ext uri="{FF2B5EF4-FFF2-40B4-BE49-F238E27FC236}">
                <a16:creationId xmlns:a16="http://schemas.microsoft.com/office/drawing/2014/main" id="{852D75A5-2200-4527-A016-EEAD0874F076}"/>
              </a:ext>
            </a:extLst>
          </p:cNvPr>
          <p:cNvSpPr/>
          <p:nvPr/>
        </p:nvSpPr>
        <p:spPr bwMode="auto">
          <a:xfrm>
            <a:off x="395536" y="2199742"/>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dirty="0">
                <a:solidFill>
                  <a:srgbClr val="FFFFFF"/>
                </a:solidFill>
                <a:latin typeface="Segoe UI Light"/>
              </a:rPr>
              <a:t>partner.microsoft.com/dashboard </a:t>
            </a:r>
          </a:p>
        </p:txBody>
      </p:sp>
      <p:sp>
        <p:nvSpPr>
          <p:cNvPr id="10" name="Rectangle 9">
            <a:extLst>
              <a:ext uri="{FF2B5EF4-FFF2-40B4-BE49-F238E27FC236}">
                <a16:creationId xmlns:a16="http://schemas.microsoft.com/office/drawing/2014/main" id="{46011DF3-AF12-4119-86FD-AD26A944B315}"/>
              </a:ext>
            </a:extLst>
          </p:cNvPr>
          <p:cNvSpPr/>
          <p:nvPr/>
        </p:nvSpPr>
        <p:spPr bwMode="auto">
          <a:xfrm>
            <a:off x="4985191" y="1419622"/>
            <a:ext cx="3456384"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Power Platform admin center</a:t>
            </a:r>
          </a:p>
        </p:txBody>
      </p:sp>
      <p:sp>
        <p:nvSpPr>
          <p:cNvPr id="9" name="Rectangle 8">
            <a:extLst>
              <a:ext uri="{FF2B5EF4-FFF2-40B4-BE49-F238E27FC236}">
                <a16:creationId xmlns:a16="http://schemas.microsoft.com/office/drawing/2014/main" id="{941697FF-F54A-4BF0-A592-6B8D0CB72E8E}"/>
              </a:ext>
            </a:extLst>
          </p:cNvPr>
          <p:cNvSpPr/>
          <p:nvPr/>
        </p:nvSpPr>
        <p:spPr bwMode="auto">
          <a:xfrm>
            <a:off x="4985191" y="1833084"/>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600" dirty="0">
                <a:solidFill>
                  <a:srgbClr val="FFFFFF"/>
                </a:solidFill>
                <a:latin typeface="Segoe UI Light"/>
              </a:rPr>
              <a:t>admin.powerplatform.microsoft.com</a:t>
            </a:r>
          </a:p>
        </p:txBody>
      </p:sp>
      <p:sp>
        <p:nvSpPr>
          <p:cNvPr id="8" name="Rectangle 7">
            <a:extLst>
              <a:ext uri="{FF2B5EF4-FFF2-40B4-BE49-F238E27FC236}">
                <a16:creationId xmlns:a16="http://schemas.microsoft.com/office/drawing/2014/main" id="{DEFB9528-9A75-4369-ABAA-B627BB089CCA}"/>
              </a:ext>
              <a:ext uri="{C183D7F6-B498-43B3-948B-1728B52AA6E4}">
                <adec:decorative xmlns:adec="http://schemas.microsoft.com/office/drawing/2017/decorative" val="1"/>
              </a:ext>
            </a:extLst>
          </p:cNvPr>
          <p:cNvSpPr/>
          <p:nvPr/>
        </p:nvSpPr>
        <p:spPr bwMode="auto">
          <a:xfrm>
            <a:off x="4985191" y="1401035"/>
            <a:ext cx="3456384" cy="43204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Power platform admin center</a:t>
            </a:r>
          </a:p>
        </p:txBody>
      </p:sp>
      <p:sp>
        <p:nvSpPr>
          <p:cNvPr id="11" name="Rectangle 10">
            <a:extLst>
              <a:ext uri="{FF2B5EF4-FFF2-40B4-BE49-F238E27FC236}">
                <a16:creationId xmlns:a16="http://schemas.microsoft.com/office/drawing/2014/main" id="{F9250C69-A235-42BC-B1DD-581A3D839278}"/>
              </a:ext>
              <a:ext uri="{C183D7F6-B498-43B3-948B-1728B52AA6E4}">
                <adec:decorative xmlns:adec="http://schemas.microsoft.com/office/drawing/2017/decorative" val="1"/>
              </a:ext>
            </a:extLst>
          </p:cNvPr>
          <p:cNvSpPr/>
          <p:nvPr/>
        </p:nvSpPr>
        <p:spPr bwMode="auto">
          <a:xfrm>
            <a:off x="4985191" y="1851670"/>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600" dirty="0">
                <a:solidFill>
                  <a:srgbClr val="FFFFFF"/>
                </a:solidFill>
                <a:latin typeface="Segoe UI Light"/>
              </a:rPr>
              <a:t>aka.ms/ppac</a:t>
            </a:r>
          </a:p>
        </p:txBody>
      </p:sp>
      <p:sp>
        <p:nvSpPr>
          <p:cNvPr id="22" name="Rectangle 21">
            <a:extLst>
              <a:ext uri="{FF2B5EF4-FFF2-40B4-BE49-F238E27FC236}">
                <a16:creationId xmlns:a16="http://schemas.microsoft.com/office/drawing/2014/main" id="{D4A13587-CBE4-44CA-B3B0-730EFADB7DD9}"/>
              </a:ext>
              <a:ext uri="{C183D7F6-B498-43B3-948B-1728B52AA6E4}">
                <adec:decorative xmlns:adec="http://schemas.microsoft.com/office/drawing/2017/decorative" val="1"/>
              </a:ext>
            </a:extLst>
          </p:cNvPr>
          <p:cNvSpPr/>
          <p:nvPr/>
        </p:nvSpPr>
        <p:spPr bwMode="auto">
          <a:xfrm>
            <a:off x="4480480" y="2488604"/>
            <a:ext cx="935449"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200" dirty="0">
                <a:solidFill>
                  <a:srgbClr val="FFFFFF"/>
                </a:solidFill>
                <a:latin typeface="Segoe UI Light"/>
              </a:rPr>
              <a:t>Dynamics 365</a:t>
            </a:r>
          </a:p>
        </p:txBody>
      </p:sp>
      <p:sp>
        <p:nvSpPr>
          <p:cNvPr id="25" name="Rectangle 24">
            <a:extLst>
              <a:ext uri="{FF2B5EF4-FFF2-40B4-BE49-F238E27FC236}">
                <a16:creationId xmlns:a16="http://schemas.microsoft.com/office/drawing/2014/main" id="{F6641E00-9E93-413E-A0B5-61C909059DCF}"/>
              </a:ext>
              <a:ext uri="{C183D7F6-B498-43B3-948B-1728B52AA6E4}">
                <adec:decorative xmlns:adec="http://schemas.microsoft.com/office/drawing/2017/decorative" val="1"/>
              </a:ext>
            </a:extLst>
          </p:cNvPr>
          <p:cNvSpPr/>
          <p:nvPr/>
        </p:nvSpPr>
        <p:spPr bwMode="auto">
          <a:xfrm>
            <a:off x="7866235" y="2487908"/>
            <a:ext cx="935449"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200" dirty="0">
                <a:solidFill>
                  <a:srgbClr val="FFFFFF"/>
                </a:solidFill>
                <a:latin typeface="Segoe UI Light"/>
              </a:rPr>
              <a:t>Flow</a:t>
            </a:r>
          </a:p>
        </p:txBody>
      </p:sp>
      <p:sp>
        <p:nvSpPr>
          <p:cNvPr id="28" name="Rectangle 27">
            <a:extLst>
              <a:ext uri="{FF2B5EF4-FFF2-40B4-BE49-F238E27FC236}">
                <a16:creationId xmlns:a16="http://schemas.microsoft.com/office/drawing/2014/main" id="{494F6301-5C63-4781-AA8E-C1612C7253A0}"/>
              </a:ext>
              <a:ext uri="{C183D7F6-B498-43B3-948B-1728B52AA6E4}">
                <adec:decorative xmlns:adec="http://schemas.microsoft.com/office/drawing/2017/decorative" val="0"/>
              </a:ext>
            </a:extLst>
          </p:cNvPr>
          <p:cNvSpPr/>
          <p:nvPr/>
        </p:nvSpPr>
        <p:spPr bwMode="auto">
          <a:xfrm>
            <a:off x="4480480" y="2488604"/>
            <a:ext cx="935449" cy="432048"/>
          </a:xfrm>
          <a:prstGeom prst="rect">
            <a:avLst/>
          </a:prstGeom>
          <a:solidFill>
            <a:schemeClr val="bg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200" strike="sngStrike" dirty="0">
                <a:solidFill>
                  <a:schemeClr val="tx1"/>
                </a:solidFill>
                <a:latin typeface="Segoe UI Light"/>
              </a:rPr>
              <a:t>Dynamics 365</a:t>
            </a:r>
          </a:p>
        </p:txBody>
      </p:sp>
      <p:sp>
        <p:nvSpPr>
          <p:cNvPr id="24" name="Rectangle 23">
            <a:extLst>
              <a:ext uri="{FF2B5EF4-FFF2-40B4-BE49-F238E27FC236}">
                <a16:creationId xmlns:a16="http://schemas.microsoft.com/office/drawing/2014/main" id="{2FE2CF5D-9AEF-45AA-83E6-FCAEFD615288}"/>
              </a:ext>
            </a:extLst>
          </p:cNvPr>
          <p:cNvSpPr/>
          <p:nvPr/>
        </p:nvSpPr>
        <p:spPr bwMode="auto">
          <a:xfrm>
            <a:off x="5604283" y="2488604"/>
            <a:ext cx="935449"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200" dirty="0">
                <a:solidFill>
                  <a:srgbClr val="FFFFFF"/>
                </a:solidFill>
                <a:latin typeface="Segoe UI Light"/>
              </a:rPr>
              <a:t>PowerApps</a:t>
            </a:r>
          </a:p>
        </p:txBody>
      </p:sp>
      <p:sp>
        <p:nvSpPr>
          <p:cNvPr id="30" name="Rectangle 29">
            <a:extLst>
              <a:ext uri="{FF2B5EF4-FFF2-40B4-BE49-F238E27FC236}">
                <a16:creationId xmlns:a16="http://schemas.microsoft.com/office/drawing/2014/main" id="{43CB7A17-E75B-4FA2-8C90-793DDBAACC0C}"/>
              </a:ext>
            </a:extLst>
          </p:cNvPr>
          <p:cNvSpPr/>
          <p:nvPr/>
        </p:nvSpPr>
        <p:spPr bwMode="auto">
          <a:xfrm>
            <a:off x="5604283" y="2488604"/>
            <a:ext cx="935449" cy="432048"/>
          </a:xfrm>
          <a:prstGeom prst="rect">
            <a:avLst/>
          </a:prstGeom>
          <a:solidFill>
            <a:schemeClr val="bg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200" strike="sngStrike" dirty="0">
                <a:solidFill>
                  <a:schemeClr val="tx1"/>
                </a:solidFill>
                <a:latin typeface="Segoe UI Light"/>
              </a:rPr>
              <a:t>Power Apps</a:t>
            </a:r>
          </a:p>
        </p:txBody>
      </p:sp>
      <p:sp>
        <p:nvSpPr>
          <p:cNvPr id="58" name="Rectangle 57">
            <a:extLst>
              <a:ext uri="{FF2B5EF4-FFF2-40B4-BE49-F238E27FC236}">
                <a16:creationId xmlns:a16="http://schemas.microsoft.com/office/drawing/2014/main" id="{AD102C92-6B45-4623-BFCE-040BD0AC3DAC}"/>
              </a:ext>
            </a:extLst>
          </p:cNvPr>
          <p:cNvSpPr/>
          <p:nvPr/>
        </p:nvSpPr>
        <p:spPr bwMode="auto">
          <a:xfrm>
            <a:off x="6754045" y="2491974"/>
            <a:ext cx="935449" cy="43204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200" dirty="0">
                <a:solidFill>
                  <a:srgbClr val="FFFFFF"/>
                </a:solidFill>
                <a:latin typeface="Segoe UI Light"/>
              </a:rPr>
              <a:t>Power BI</a:t>
            </a:r>
          </a:p>
        </p:txBody>
      </p:sp>
      <p:sp>
        <p:nvSpPr>
          <p:cNvPr id="32" name="Rectangle 31">
            <a:extLst>
              <a:ext uri="{FF2B5EF4-FFF2-40B4-BE49-F238E27FC236}">
                <a16:creationId xmlns:a16="http://schemas.microsoft.com/office/drawing/2014/main" id="{674D61C9-6451-4E60-A96E-DE45C2AE26B8}"/>
              </a:ext>
            </a:extLst>
          </p:cNvPr>
          <p:cNvSpPr/>
          <p:nvPr/>
        </p:nvSpPr>
        <p:spPr bwMode="auto">
          <a:xfrm>
            <a:off x="7866235" y="2487908"/>
            <a:ext cx="935449" cy="432048"/>
          </a:xfrm>
          <a:prstGeom prst="rect">
            <a:avLst/>
          </a:prstGeom>
          <a:solidFill>
            <a:schemeClr val="bg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200" strike="sngStrike" dirty="0">
                <a:solidFill>
                  <a:schemeClr val="tx1"/>
                </a:solidFill>
                <a:latin typeface="Segoe UI Light"/>
              </a:rPr>
              <a:t>Power Automate</a:t>
            </a:r>
          </a:p>
        </p:txBody>
      </p:sp>
      <p:sp>
        <p:nvSpPr>
          <p:cNvPr id="2" name="Rectangle 1">
            <a:extLst>
              <a:ext uri="{FF2B5EF4-FFF2-40B4-BE49-F238E27FC236}">
                <a16:creationId xmlns:a16="http://schemas.microsoft.com/office/drawing/2014/main" id="{13735104-7621-48E7-B029-AB6C53CB7DF6}"/>
              </a:ext>
            </a:extLst>
          </p:cNvPr>
          <p:cNvSpPr/>
          <p:nvPr/>
        </p:nvSpPr>
        <p:spPr>
          <a:xfrm>
            <a:off x="4427383" y="2979101"/>
            <a:ext cx="4716617" cy="507831"/>
          </a:xfrm>
          <a:prstGeom prst="rect">
            <a:avLst/>
          </a:prstGeom>
        </p:spPr>
        <p:txBody>
          <a:bodyPr wrap="square">
            <a:spAutoFit/>
          </a:bodyPr>
          <a:lstStyle/>
          <a:p>
            <a:r>
              <a:rPr lang="en-US" sz="1350" b="1" dirty="0">
                <a:latin typeface="Calibri" panose="020F0502020204030204" pitchFamily="34" charset="0"/>
                <a:ea typeface="Calibri" panose="020F0502020204030204" pitchFamily="34" charset="0"/>
              </a:rPr>
              <a:t>Power Apps, Power Automate and Dynamics 365 admin centers are replaced by Power Platform admin center</a:t>
            </a:r>
            <a:endParaRPr lang="en-US" sz="1350" b="1" dirty="0"/>
          </a:p>
        </p:txBody>
      </p:sp>
      <p:sp>
        <p:nvSpPr>
          <p:cNvPr id="45" name="Rectangle 44">
            <a:extLst>
              <a:ext uri="{FF2B5EF4-FFF2-40B4-BE49-F238E27FC236}">
                <a16:creationId xmlns:a16="http://schemas.microsoft.com/office/drawing/2014/main" id="{4EB78315-6B0B-4130-9AB7-797CC5F396E9}"/>
              </a:ext>
            </a:extLst>
          </p:cNvPr>
          <p:cNvSpPr/>
          <p:nvPr/>
        </p:nvSpPr>
        <p:spPr bwMode="auto">
          <a:xfrm>
            <a:off x="457460" y="3579676"/>
            <a:ext cx="8046039" cy="341453"/>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Maker Portals</a:t>
            </a:r>
          </a:p>
        </p:txBody>
      </p:sp>
      <p:sp>
        <p:nvSpPr>
          <p:cNvPr id="42" name="Rectangle 41">
            <a:extLst>
              <a:ext uri="{FF2B5EF4-FFF2-40B4-BE49-F238E27FC236}">
                <a16:creationId xmlns:a16="http://schemas.microsoft.com/office/drawing/2014/main" id="{DFE10406-7262-45B8-ADA7-BA04921F6B9F}"/>
              </a:ext>
            </a:extLst>
          </p:cNvPr>
          <p:cNvSpPr/>
          <p:nvPr/>
        </p:nvSpPr>
        <p:spPr bwMode="auto">
          <a:xfrm>
            <a:off x="467544" y="4053399"/>
            <a:ext cx="3456384" cy="43204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Building Apps</a:t>
            </a:r>
          </a:p>
        </p:txBody>
      </p:sp>
      <p:sp>
        <p:nvSpPr>
          <p:cNvPr id="43" name="Rectangle 42">
            <a:extLst>
              <a:ext uri="{FF2B5EF4-FFF2-40B4-BE49-F238E27FC236}">
                <a16:creationId xmlns:a16="http://schemas.microsoft.com/office/drawing/2014/main" id="{186BCA07-EBEF-426B-8B79-506B698FC2D9}"/>
              </a:ext>
            </a:extLst>
          </p:cNvPr>
          <p:cNvSpPr/>
          <p:nvPr/>
        </p:nvSpPr>
        <p:spPr bwMode="auto">
          <a:xfrm>
            <a:off x="467544" y="4485448"/>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make.powerapps.com</a:t>
            </a:r>
          </a:p>
        </p:txBody>
      </p:sp>
      <p:sp>
        <p:nvSpPr>
          <p:cNvPr id="46" name="Rectangle 45">
            <a:extLst>
              <a:ext uri="{FF2B5EF4-FFF2-40B4-BE49-F238E27FC236}">
                <a16:creationId xmlns:a16="http://schemas.microsoft.com/office/drawing/2014/main" id="{A5723BF5-5F85-4EA9-93C2-10531F70F6BD}"/>
              </a:ext>
            </a:extLst>
          </p:cNvPr>
          <p:cNvSpPr/>
          <p:nvPr/>
        </p:nvSpPr>
        <p:spPr bwMode="auto">
          <a:xfrm>
            <a:off x="5047115" y="4036956"/>
            <a:ext cx="3456384" cy="432048"/>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Building Flows</a:t>
            </a:r>
          </a:p>
        </p:txBody>
      </p:sp>
      <p:sp>
        <p:nvSpPr>
          <p:cNvPr id="47" name="Rectangle 46">
            <a:extLst>
              <a:ext uri="{FF2B5EF4-FFF2-40B4-BE49-F238E27FC236}">
                <a16:creationId xmlns:a16="http://schemas.microsoft.com/office/drawing/2014/main" id="{0AEE6A1B-54C0-42EC-A116-7160DFC43D7A}"/>
              </a:ext>
            </a:extLst>
          </p:cNvPr>
          <p:cNvSpPr/>
          <p:nvPr/>
        </p:nvSpPr>
        <p:spPr bwMode="auto">
          <a:xfrm>
            <a:off x="5047115" y="4469005"/>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dirty="0">
                <a:solidFill>
                  <a:srgbClr val="FFFFFF"/>
                </a:solidFill>
                <a:latin typeface="Segoe UI Light"/>
              </a:rPr>
              <a:t>flow.microsoft.com</a:t>
            </a:r>
          </a:p>
        </p:txBody>
      </p:sp>
      <p:cxnSp>
        <p:nvCxnSpPr>
          <p:cNvPr id="27" name="Straight Arrow Connector 26">
            <a:extLst>
              <a:ext uri="{FF2B5EF4-FFF2-40B4-BE49-F238E27FC236}">
                <a16:creationId xmlns:a16="http://schemas.microsoft.com/office/drawing/2014/main" id="{48FFFE4C-333A-47BD-86D8-DE21A03335EC}"/>
              </a:ext>
              <a:ext uri="{C183D7F6-B498-43B3-948B-1728B52AA6E4}">
                <adec:decorative xmlns:adec="http://schemas.microsoft.com/office/drawing/2017/decorative" val="1"/>
              </a:ext>
            </a:extLst>
          </p:cNvPr>
          <p:cNvCxnSpPr>
            <a:cxnSpLocks/>
            <a:stCxn id="11" idx="2"/>
            <a:endCxn id="22" idx="0"/>
          </p:cNvCxnSpPr>
          <p:nvPr/>
        </p:nvCxnSpPr>
        <p:spPr>
          <a:xfrm flipH="1">
            <a:off x="4948205" y="2199115"/>
            <a:ext cx="1765179" cy="289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A8734C9-5F2B-4F06-BF1D-74E795534241}"/>
              </a:ext>
              <a:ext uri="{C183D7F6-B498-43B3-948B-1728B52AA6E4}">
                <adec:decorative xmlns:adec="http://schemas.microsoft.com/office/drawing/2017/decorative" val="1"/>
              </a:ext>
            </a:extLst>
          </p:cNvPr>
          <p:cNvCxnSpPr>
            <a:cxnSpLocks/>
            <a:stCxn id="11" idx="2"/>
            <a:endCxn id="24" idx="0"/>
          </p:cNvCxnSpPr>
          <p:nvPr/>
        </p:nvCxnSpPr>
        <p:spPr>
          <a:xfrm flipH="1">
            <a:off x="6072007" y="2199115"/>
            <a:ext cx="641376" cy="289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6571779-B90D-4F1A-B01D-6EAB8D86FD5A}"/>
              </a:ext>
              <a:ext uri="{C183D7F6-B498-43B3-948B-1728B52AA6E4}">
                <adec:decorative xmlns:adec="http://schemas.microsoft.com/office/drawing/2017/decorative" val="1"/>
              </a:ext>
            </a:extLst>
          </p:cNvPr>
          <p:cNvCxnSpPr>
            <a:cxnSpLocks/>
            <a:stCxn id="11" idx="2"/>
            <a:endCxn id="25" idx="0"/>
          </p:cNvCxnSpPr>
          <p:nvPr/>
        </p:nvCxnSpPr>
        <p:spPr>
          <a:xfrm>
            <a:off x="6713383" y="2199115"/>
            <a:ext cx="1620576" cy="288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B391B9C-D7CA-411A-94F6-9B8DB484F57A}"/>
              </a:ext>
              <a:ext uri="{C183D7F6-B498-43B3-948B-1728B52AA6E4}">
                <adec:decorative xmlns:adec="http://schemas.microsoft.com/office/drawing/2017/decorative" val="1"/>
              </a:ext>
            </a:extLst>
          </p:cNvPr>
          <p:cNvCxnSpPr>
            <a:cxnSpLocks/>
            <a:stCxn id="11" idx="2"/>
            <a:endCxn id="58" idx="0"/>
          </p:cNvCxnSpPr>
          <p:nvPr/>
        </p:nvCxnSpPr>
        <p:spPr>
          <a:xfrm>
            <a:off x="6713383" y="2199114"/>
            <a:ext cx="508386" cy="292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271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7F61-0E92-420D-A5A6-E009BFB147E4}"/>
              </a:ext>
            </a:extLst>
          </p:cNvPr>
          <p:cNvSpPr>
            <a:spLocks noGrp="1"/>
          </p:cNvSpPr>
          <p:nvPr>
            <p:ph type="title"/>
          </p:nvPr>
        </p:nvSpPr>
        <p:spPr/>
        <p:txBody>
          <a:bodyPr/>
          <a:lstStyle/>
          <a:p>
            <a:r>
              <a:rPr lang="en-US" dirty="0"/>
              <a:t>Global and Service Admin accounts</a:t>
            </a:r>
          </a:p>
        </p:txBody>
      </p:sp>
      <p:sp>
        <p:nvSpPr>
          <p:cNvPr id="4" name="Rectangle 3">
            <a:extLst>
              <a:ext uri="{FF2B5EF4-FFF2-40B4-BE49-F238E27FC236}">
                <a16:creationId xmlns:a16="http://schemas.microsoft.com/office/drawing/2014/main" id="{932C35B3-165E-46A2-809C-E3CDD31A4FB0}"/>
              </a:ext>
            </a:extLst>
          </p:cNvPr>
          <p:cNvSpPr/>
          <p:nvPr/>
        </p:nvSpPr>
        <p:spPr bwMode="auto">
          <a:xfrm>
            <a:off x="218631" y="915566"/>
            <a:ext cx="2701348" cy="648072"/>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Global Admin</a:t>
            </a:r>
          </a:p>
        </p:txBody>
      </p:sp>
      <p:sp>
        <p:nvSpPr>
          <p:cNvPr id="5" name="Rectangle 4">
            <a:extLst>
              <a:ext uri="{FF2B5EF4-FFF2-40B4-BE49-F238E27FC236}">
                <a16:creationId xmlns:a16="http://schemas.microsoft.com/office/drawing/2014/main" id="{2D8C8565-7E1F-4A1A-9B0A-0412D47E90DD}"/>
              </a:ext>
            </a:extLst>
          </p:cNvPr>
          <p:cNvSpPr/>
          <p:nvPr/>
        </p:nvSpPr>
        <p:spPr bwMode="auto">
          <a:xfrm>
            <a:off x="3221326" y="915566"/>
            <a:ext cx="2701348" cy="648072"/>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bg1"/>
                </a:solidFill>
              </a:rPr>
              <a:t>Power Platform Admin</a:t>
            </a:r>
          </a:p>
          <a:p>
            <a:pPr algn="ctr" defTabSz="914099" fontAlgn="base">
              <a:spcBef>
                <a:spcPct val="0"/>
              </a:spcBef>
              <a:spcAft>
                <a:spcPct val="0"/>
              </a:spcAft>
            </a:pPr>
            <a:r>
              <a:rPr lang="en-US" dirty="0">
                <a:solidFill>
                  <a:schemeClr val="bg1"/>
                </a:solidFill>
              </a:rPr>
              <a:t>Dynamics 365 Admin</a:t>
            </a:r>
            <a:endParaRPr lang="en-US" sz="2000" dirty="0">
              <a:solidFill>
                <a:schemeClr val="bg1"/>
              </a:solidFill>
            </a:endParaRPr>
          </a:p>
        </p:txBody>
      </p:sp>
      <p:sp>
        <p:nvSpPr>
          <p:cNvPr id="7" name="TextBox 6">
            <a:extLst>
              <a:ext uri="{FF2B5EF4-FFF2-40B4-BE49-F238E27FC236}">
                <a16:creationId xmlns:a16="http://schemas.microsoft.com/office/drawing/2014/main" id="{8FE85841-28E0-4929-A51B-2D708A8EECD8}"/>
              </a:ext>
            </a:extLst>
          </p:cNvPr>
          <p:cNvSpPr txBox="1"/>
          <p:nvPr/>
        </p:nvSpPr>
        <p:spPr>
          <a:xfrm flipH="1">
            <a:off x="180896" y="1784898"/>
            <a:ext cx="2736304" cy="553998"/>
          </a:xfrm>
          <a:prstGeom prst="rect">
            <a:avLst/>
          </a:prstGeom>
          <a:noFill/>
        </p:spPr>
        <p:txBody>
          <a:bodyPr wrap="square" lIns="0" tIns="0" rIns="0" bIns="0" rtlCol="0">
            <a:spAutoFit/>
          </a:bodyPr>
          <a:lstStyle/>
          <a:p>
            <a:pPr marL="180000" indent="-180000">
              <a:buFont typeface="Wingdings" panose="05000000000000000000" pitchFamily="2" charset="2"/>
              <a:buChar char="§"/>
            </a:pPr>
            <a:r>
              <a:rPr lang="en-US" dirty="0">
                <a:gradFill>
                  <a:gsLst>
                    <a:gs pos="0">
                      <a:schemeClr val="tx1"/>
                    </a:gs>
                    <a:gs pos="86000">
                      <a:schemeClr val="tx1"/>
                    </a:gs>
                  </a:gsLst>
                  <a:lin ang="5400000" scaled="0"/>
                </a:gradFill>
              </a:rPr>
              <a:t>Full administration to all services in tenant</a:t>
            </a:r>
          </a:p>
        </p:txBody>
      </p:sp>
      <p:sp>
        <p:nvSpPr>
          <p:cNvPr id="8" name="TextBox 7">
            <a:extLst>
              <a:ext uri="{FF2B5EF4-FFF2-40B4-BE49-F238E27FC236}">
                <a16:creationId xmlns:a16="http://schemas.microsoft.com/office/drawing/2014/main" id="{E21DF51B-75AF-48EE-863F-477C2B5E729D}"/>
              </a:ext>
            </a:extLst>
          </p:cNvPr>
          <p:cNvSpPr txBox="1"/>
          <p:nvPr/>
        </p:nvSpPr>
        <p:spPr>
          <a:xfrm flipH="1">
            <a:off x="3205232" y="1784898"/>
            <a:ext cx="2849355" cy="1661993"/>
          </a:xfrm>
          <a:prstGeom prst="rect">
            <a:avLst/>
          </a:prstGeom>
          <a:noFill/>
        </p:spPr>
        <p:txBody>
          <a:bodyPr wrap="square" lIns="0" tIns="0" rIns="0" bIns="0" rtlCol="0">
            <a:spAutoFit/>
          </a:bodyPr>
          <a:lstStyle/>
          <a:p>
            <a:pPr marL="180000" indent="-180000">
              <a:buFont typeface="Wingdings" panose="05000000000000000000" pitchFamily="2" charset="2"/>
              <a:buChar char="§"/>
            </a:pPr>
            <a:r>
              <a:rPr lang="en-US" dirty="0">
                <a:gradFill>
                  <a:gsLst>
                    <a:gs pos="0">
                      <a:schemeClr val="tx1"/>
                    </a:gs>
                    <a:gs pos="86000">
                      <a:schemeClr val="tx1"/>
                    </a:gs>
                  </a:gsLst>
                  <a:lin ang="5400000" scaled="0"/>
                </a:gradFill>
              </a:rPr>
              <a:t>Full administration to all Power Apps and Power Automate assets and environments</a:t>
            </a:r>
          </a:p>
          <a:p>
            <a:pPr marL="180000" indent="-180000">
              <a:buFont typeface="Wingdings" panose="05000000000000000000" pitchFamily="2" charset="2"/>
              <a:buChar char="§"/>
            </a:pPr>
            <a:endParaRPr lang="en-US" dirty="0">
              <a:gradFill>
                <a:gsLst>
                  <a:gs pos="0">
                    <a:schemeClr val="tx1"/>
                  </a:gs>
                  <a:gs pos="86000">
                    <a:schemeClr val="tx1"/>
                  </a:gs>
                </a:gsLst>
                <a:lin ang="5400000" scaled="0"/>
              </a:gradFill>
            </a:endParaRPr>
          </a:p>
          <a:p>
            <a:pPr marL="180000" indent="-180000">
              <a:buFont typeface="Wingdings" panose="05000000000000000000" pitchFamily="2" charset="2"/>
              <a:buChar char="§"/>
            </a:pPr>
            <a:r>
              <a:rPr lang="en-US" dirty="0">
                <a:gradFill>
                  <a:gsLst>
                    <a:gs pos="0">
                      <a:schemeClr val="tx1"/>
                    </a:gs>
                    <a:gs pos="86000">
                      <a:schemeClr val="tx1"/>
                    </a:gs>
                  </a:gsLst>
                  <a:lin ang="5400000" scaled="0"/>
                </a:gradFill>
              </a:rPr>
              <a:t>Power Platform Admin role</a:t>
            </a:r>
            <a:endParaRPr lang="en-US" strike="sngStrike" dirty="0">
              <a:gradFill>
                <a:gsLst>
                  <a:gs pos="0">
                    <a:schemeClr val="tx1"/>
                  </a:gs>
                  <a:gs pos="86000">
                    <a:schemeClr val="tx1"/>
                  </a:gs>
                </a:gsLst>
                <a:lin ang="5400000" scaled="0"/>
              </a:gradFill>
            </a:endParaRPr>
          </a:p>
        </p:txBody>
      </p:sp>
      <p:pic>
        <p:nvPicPr>
          <p:cNvPr id="11" name="Picture 10" descr="Admin Center - Screenshot">
            <a:extLst>
              <a:ext uri="{FF2B5EF4-FFF2-40B4-BE49-F238E27FC236}">
                <a16:creationId xmlns:a16="http://schemas.microsoft.com/office/drawing/2014/main" id="{48BFEBB7-F923-4DC5-8883-364170375503}"/>
              </a:ext>
            </a:extLst>
          </p:cNvPr>
          <p:cNvPicPr>
            <a:picLocks noChangeAspect="1"/>
          </p:cNvPicPr>
          <p:nvPr/>
        </p:nvPicPr>
        <p:blipFill>
          <a:blip r:embed="rId3"/>
          <a:stretch>
            <a:fillRect/>
          </a:stretch>
        </p:blipFill>
        <p:spPr>
          <a:xfrm>
            <a:off x="6467403" y="767923"/>
            <a:ext cx="2495701" cy="4204125"/>
          </a:xfrm>
          <a:prstGeom prst="rect">
            <a:avLst/>
          </a:prstGeom>
          <a:ln>
            <a:solidFill>
              <a:schemeClr val="tx1"/>
            </a:solidFill>
          </a:ln>
        </p:spPr>
      </p:pic>
    </p:spTree>
    <p:extLst>
      <p:ext uri="{BB962C8B-B14F-4D97-AF65-F5344CB8AC3E}">
        <p14:creationId xmlns:p14="http://schemas.microsoft.com/office/powerpoint/2010/main" val="170319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7F61-0E92-420D-A5A6-E009BFB147E4}"/>
              </a:ext>
            </a:extLst>
          </p:cNvPr>
          <p:cNvSpPr>
            <a:spLocks noGrp="1"/>
          </p:cNvSpPr>
          <p:nvPr>
            <p:ph type="title"/>
          </p:nvPr>
        </p:nvSpPr>
        <p:spPr/>
        <p:txBody>
          <a:bodyPr/>
          <a:lstStyle/>
          <a:p>
            <a:r>
              <a:rPr lang="en-US" dirty="0"/>
              <a:t>Global and Service Admin accounts </a:t>
            </a:r>
          </a:p>
        </p:txBody>
      </p:sp>
      <p:sp>
        <p:nvSpPr>
          <p:cNvPr id="4" name="Rectangle 3">
            <a:extLst>
              <a:ext uri="{FF2B5EF4-FFF2-40B4-BE49-F238E27FC236}">
                <a16:creationId xmlns:a16="http://schemas.microsoft.com/office/drawing/2014/main" id="{932C35B3-165E-46A2-809C-E3CDD31A4FB0}"/>
              </a:ext>
            </a:extLst>
          </p:cNvPr>
          <p:cNvSpPr/>
          <p:nvPr/>
        </p:nvSpPr>
        <p:spPr bwMode="auto">
          <a:xfrm>
            <a:off x="218631" y="915566"/>
            <a:ext cx="2701348" cy="648072"/>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Global Admin</a:t>
            </a:r>
          </a:p>
        </p:txBody>
      </p:sp>
      <p:sp>
        <p:nvSpPr>
          <p:cNvPr id="5" name="Rectangle 4">
            <a:extLst>
              <a:ext uri="{FF2B5EF4-FFF2-40B4-BE49-F238E27FC236}">
                <a16:creationId xmlns:a16="http://schemas.microsoft.com/office/drawing/2014/main" id="{2D8C8565-7E1F-4A1A-9B0A-0412D47E90DD}"/>
              </a:ext>
            </a:extLst>
          </p:cNvPr>
          <p:cNvSpPr/>
          <p:nvPr/>
        </p:nvSpPr>
        <p:spPr bwMode="auto">
          <a:xfrm>
            <a:off x="3221326" y="915566"/>
            <a:ext cx="2701348" cy="648072"/>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bg1"/>
                </a:solidFill>
              </a:rPr>
              <a:t>Power Platform Admin</a:t>
            </a:r>
          </a:p>
          <a:p>
            <a:pPr algn="ctr" defTabSz="914099" fontAlgn="base">
              <a:spcBef>
                <a:spcPct val="0"/>
              </a:spcBef>
              <a:spcAft>
                <a:spcPct val="0"/>
              </a:spcAft>
            </a:pPr>
            <a:r>
              <a:rPr lang="en-US" dirty="0">
                <a:solidFill>
                  <a:schemeClr val="bg1"/>
                </a:solidFill>
              </a:rPr>
              <a:t>Dynamics 365 Admin</a:t>
            </a:r>
            <a:endParaRPr lang="en-US" sz="2000" dirty="0">
              <a:solidFill>
                <a:schemeClr val="bg1"/>
              </a:solidFill>
            </a:endParaRPr>
          </a:p>
        </p:txBody>
      </p:sp>
      <p:sp>
        <p:nvSpPr>
          <p:cNvPr id="6" name="Rectangle 5">
            <a:extLst>
              <a:ext uri="{FF2B5EF4-FFF2-40B4-BE49-F238E27FC236}">
                <a16:creationId xmlns:a16="http://schemas.microsoft.com/office/drawing/2014/main" id="{826D3136-2264-4354-9ADF-16C1CD34DE53}"/>
              </a:ext>
            </a:extLst>
          </p:cNvPr>
          <p:cNvSpPr/>
          <p:nvPr/>
        </p:nvSpPr>
        <p:spPr bwMode="auto">
          <a:xfrm>
            <a:off x="6224021" y="915968"/>
            <a:ext cx="2701348" cy="647670"/>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Delegated Admin</a:t>
            </a:r>
          </a:p>
        </p:txBody>
      </p:sp>
      <p:sp>
        <p:nvSpPr>
          <p:cNvPr id="7" name="TextBox 6">
            <a:extLst>
              <a:ext uri="{FF2B5EF4-FFF2-40B4-BE49-F238E27FC236}">
                <a16:creationId xmlns:a16="http://schemas.microsoft.com/office/drawing/2014/main" id="{8FE85841-28E0-4929-A51B-2D708A8EECD8}"/>
              </a:ext>
            </a:extLst>
          </p:cNvPr>
          <p:cNvSpPr txBox="1"/>
          <p:nvPr/>
        </p:nvSpPr>
        <p:spPr>
          <a:xfrm flipH="1">
            <a:off x="180896" y="1784898"/>
            <a:ext cx="2736304" cy="553998"/>
          </a:xfrm>
          <a:prstGeom prst="rect">
            <a:avLst/>
          </a:prstGeom>
          <a:noFill/>
        </p:spPr>
        <p:txBody>
          <a:bodyPr wrap="square" lIns="0" tIns="0" rIns="0" bIns="0" rtlCol="0">
            <a:spAutoFit/>
          </a:bodyPr>
          <a:lstStyle/>
          <a:p>
            <a:pPr marL="180000" indent="-180000">
              <a:buFont typeface="Wingdings" panose="05000000000000000000" pitchFamily="2" charset="2"/>
              <a:buChar char="§"/>
            </a:pPr>
            <a:r>
              <a:rPr lang="en-US" dirty="0">
                <a:gradFill>
                  <a:gsLst>
                    <a:gs pos="0">
                      <a:schemeClr val="tx1"/>
                    </a:gs>
                    <a:gs pos="86000">
                      <a:schemeClr val="tx1"/>
                    </a:gs>
                  </a:gsLst>
                  <a:lin ang="5400000" scaled="0"/>
                </a:gradFill>
              </a:rPr>
              <a:t>Full administration to all services in tenant</a:t>
            </a:r>
          </a:p>
        </p:txBody>
      </p:sp>
      <p:sp>
        <p:nvSpPr>
          <p:cNvPr id="8" name="TextBox 7">
            <a:extLst>
              <a:ext uri="{FF2B5EF4-FFF2-40B4-BE49-F238E27FC236}">
                <a16:creationId xmlns:a16="http://schemas.microsoft.com/office/drawing/2014/main" id="{E21DF51B-75AF-48EE-863F-477C2B5E729D}"/>
              </a:ext>
            </a:extLst>
          </p:cNvPr>
          <p:cNvSpPr txBox="1"/>
          <p:nvPr/>
        </p:nvSpPr>
        <p:spPr>
          <a:xfrm flipH="1">
            <a:off x="3205232" y="1784898"/>
            <a:ext cx="2849355" cy="1661993"/>
          </a:xfrm>
          <a:prstGeom prst="rect">
            <a:avLst/>
          </a:prstGeom>
          <a:noFill/>
        </p:spPr>
        <p:txBody>
          <a:bodyPr wrap="square" lIns="0" tIns="0" rIns="0" bIns="0" rtlCol="0">
            <a:spAutoFit/>
          </a:bodyPr>
          <a:lstStyle/>
          <a:p>
            <a:pPr marL="180000" indent="-180000">
              <a:buFont typeface="Wingdings" panose="05000000000000000000" pitchFamily="2" charset="2"/>
              <a:buChar char="§"/>
            </a:pPr>
            <a:r>
              <a:rPr lang="en-US" dirty="0">
                <a:gradFill>
                  <a:gsLst>
                    <a:gs pos="0">
                      <a:schemeClr val="tx1"/>
                    </a:gs>
                    <a:gs pos="86000">
                      <a:schemeClr val="tx1"/>
                    </a:gs>
                  </a:gsLst>
                  <a:lin ang="5400000" scaled="0"/>
                </a:gradFill>
              </a:rPr>
              <a:t>Full administration to all Power Apps and Power Automate assets and environments</a:t>
            </a:r>
          </a:p>
          <a:p>
            <a:pPr marL="180000" indent="-180000">
              <a:buFont typeface="Wingdings" panose="05000000000000000000" pitchFamily="2" charset="2"/>
              <a:buChar char="§"/>
            </a:pPr>
            <a:endParaRPr lang="en-US" dirty="0">
              <a:gradFill>
                <a:gsLst>
                  <a:gs pos="0">
                    <a:schemeClr val="tx1"/>
                  </a:gs>
                  <a:gs pos="86000">
                    <a:schemeClr val="tx1"/>
                  </a:gs>
                </a:gsLst>
                <a:lin ang="5400000" scaled="0"/>
              </a:gradFill>
            </a:endParaRPr>
          </a:p>
          <a:p>
            <a:pPr marL="180000" indent="-180000">
              <a:buFont typeface="Wingdings" panose="05000000000000000000" pitchFamily="2" charset="2"/>
              <a:buChar char="§"/>
            </a:pPr>
            <a:r>
              <a:rPr lang="en-US" dirty="0">
                <a:gradFill>
                  <a:gsLst>
                    <a:gs pos="0">
                      <a:schemeClr val="tx1"/>
                    </a:gs>
                    <a:gs pos="86000">
                      <a:schemeClr val="tx1"/>
                    </a:gs>
                  </a:gsLst>
                  <a:lin ang="5400000" scaled="0"/>
                </a:gradFill>
              </a:rPr>
              <a:t>Power Platform Admin role</a:t>
            </a:r>
            <a:endParaRPr lang="en-US" strike="sngStrike" dirty="0">
              <a:gradFill>
                <a:gsLst>
                  <a:gs pos="0">
                    <a:schemeClr val="tx1"/>
                  </a:gs>
                  <a:gs pos="86000">
                    <a:schemeClr val="tx1"/>
                  </a:gs>
                </a:gsLst>
                <a:lin ang="5400000" scaled="0"/>
              </a:gradFill>
            </a:endParaRPr>
          </a:p>
        </p:txBody>
      </p:sp>
      <p:sp>
        <p:nvSpPr>
          <p:cNvPr id="9" name="TextBox 8">
            <a:extLst>
              <a:ext uri="{FF2B5EF4-FFF2-40B4-BE49-F238E27FC236}">
                <a16:creationId xmlns:a16="http://schemas.microsoft.com/office/drawing/2014/main" id="{524F49AD-1566-4483-A690-50F0A91A96BA}"/>
              </a:ext>
            </a:extLst>
          </p:cNvPr>
          <p:cNvSpPr txBox="1"/>
          <p:nvPr/>
        </p:nvSpPr>
        <p:spPr>
          <a:xfrm flipH="1">
            <a:off x="6224021" y="1779662"/>
            <a:ext cx="2849355" cy="3323987"/>
          </a:xfrm>
          <a:prstGeom prst="rect">
            <a:avLst/>
          </a:prstGeom>
          <a:noFill/>
        </p:spPr>
        <p:txBody>
          <a:bodyPr wrap="square" lIns="0" tIns="0" rIns="0" bIns="0" rtlCol="0">
            <a:spAutoFit/>
          </a:bodyPr>
          <a:lstStyle/>
          <a:p>
            <a:pPr marL="180000" indent="-180000">
              <a:buFont typeface="Wingdings" panose="05000000000000000000" pitchFamily="2" charset="2"/>
              <a:buChar char="§"/>
            </a:pPr>
            <a:r>
              <a:rPr lang="en-US" dirty="0">
                <a:gradFill>
                  <a:gsLst>
                    <a:gs pos="0">
                      <a:schemeClr val="tx1"/>
                    </a:gs>
                    <a:gs pos="86000">
                      <a:schemeClr val="tx1"/>
                    </a:gs>
                  </a:gsLst>
                  <a:lin ang="5400000" scaled="0"/>
                </a:gradFill>
              </a:rPr>
              <a:t>Full administration to all services in tenant</a:t>
            </a:r>
          </a:p>
          <a:p>
            <a:pPr marL="180000" indent="-180000">
              <a:buFont typeface="Wingdings" panose="05000000000000000000" pitchFamily="2" charset="2"/>
              <a:buChar char="§"/>
            </a:pPr>
            <a:endParaRPr lang="en-US" dirty="0">
              <a:gradFill>
                <a:gsLst>
                  <a:gs pos="0">
                    <a:schemeClr val="tx1"/>
                  </a:gs>
                  <a:gs pos="86000">
                    <a:schemeClr val="tx1"/>
                  </a:gs>
                </a:gsLst>
                <a:lin ang="5400000" scaled="0"/>
              </a:gradFill>
            </a:endParaRPr>
          </a:p>
          <a:p>
            <a:pPr marL="180000" indent="-180000">
              <a:buFont typeface="Wingdings" panose="05000000000000000000" pitchFamily="2" charset="2"/>
              <a:buChar char="§"/>
            </a:pPr>
            <a:r>
              <a:rPr lang="en-US" b="1" dirty="0">
                <a:gradFill>
                  <a:gsLst>
                    <a:gs pos="0">
                      <a:schemeClr val="tx1"/>
                    </a:gs>
                    <a:gs pos="86000">
                      <a:schemeClr val="tx1"/>
                    </a:gs>
                  </a:gsLst>
                  <a:lin ang="5400000" scaled="0"/>
                </a:gradFill>
              </a:rPr>
              <a:t>Used for partners to provide support to customers</a:t>
            </a:r>
          </a:p>
          <a:p>
            <a:pPr marL="180000" indent="-180000">
              <a:buFont typeface="Wingdings" panose="05000000000000000000" pitchFamily="2" charset="2"/>
              <a:buChar char="§"/>
            </a:pPr>
            <a:endParaRPr lang="en-US" dirty="0">
              <a:gradFill>
                <a:gsLst>
                  <a:gs pos="0">
                    <a:schemeClr val="tx1"/>
                  </a:gs>
                  <a:gs pos="86000">
                    <a:schemeClr val="tx1"/>
                  </a:gs>
                </a:gsLst>
                <a:lin ang="5400000" scaled="0"/>
              </a:gradFill>
            </a:endParaRPr>
          </a:p>
          <a:p>
            <a:pPr marL="180000" indent="-180000">
              <a:buFont typeface="Wingdings" panose="05000000000000000000" pitchFamily="2" charset="2"/>
              <a:buChar char="§"/>
            </a:pPr>
            <a:r>
              <a:rPr lang="en-US" dirty="0">
                <a:gradFill>
                  <a:gsLst>
                    <a:gs pos="0">
                      <a:schemeClr val="tx1"/>
                    </a:gs>
                    <a:gs pos="86000">
                      <a:schemeClr val="tx1"/>
                    </a:gs>
                  </a:gsLst>
                  <a:lin ang="5400000" scaled="0"/>
                </a:gradFill>
              </a:rPr>
              <a:t>Full support for Power Apps and Power Automate coming soon</a:t>
            </a:r>
          </a:p>
          <a:p>
            <a:pPr marL="180000" indent="-180000">
              <a:buFont typeface="Wingdings" panose="05000000000000000000" pitchFamily="2" charset="2"/>
              <a:buChar char="§"/>
            </a:pPr>
            <a:endParaRPr lang="en-US" dirty="0">
              <a:gradFill>
                <a:gsLst>
                  <a:gs pos="0">
                    <a:schemeClr val="tx1"/>
                  </a:gs>
                  <a:gs pos="86000">
                    <a:schemeClr val="tx1"/>
                  </a:gs>
                </a:gsLst>
                <a:lin ang="5400000" scaled="0"/>
              </a:gradFill>
            </a:endParaRPr>
          </a:p>
          <a:p>
            <a:pPr marL="180000" indent="-180000">
              <a:buFont typeface="Wingdings" panose="05000000000000000000" pitchFamily="2" charset="2"/>
              <a:buChar char="§"/>
            </a:pPr>
            <a:endParaRPr lang="en-US" dirty="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29683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7">
            <a:extLst>
              <a:ext uri="{FF2B5EF4-FFF2-40B4-BE49-F238E27FC236}">
                <a16:creationId xmlns:a16="http://schemas.microsoft.com/office/drawing/2014/main" id="{83978CC7-7E28-4580-BC20-014CB7A6345D}"/>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50143" y="1457640"/>
            <a:ext cx="2712832" cy="1759373"/>
          </a:xfrm>
          <a:prstGeom prst="rect">
            <a:avLst/>
          </a:prstGeom>
          <a:effectLst>
            <a:outerShdw blurRad="241300" dist="165100" dir="5400000" sx="96000" sy="96000" algn="t" rotWithShape="0">
              <a:prstClr val="black">
                <a:alpha val="46000"/>
              </a:prstClr>
            </a:outerShdw>
          </a:effectLst>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p:txBody>
          <a:bodyPr/>
          <a:lstStyle/>
          <a:p>
            <a:pPr algn="ctr"/>
            <a:r>
              <a:rPr lang="en-US" sz="2100" spc="-110" dirty="0"/>
              <a:t>Manage your environments in the Power Platform admin center</a:t>
            </a:r>
            <a:endParaRPr lang="en-US" dirty="0"/>
          </a:p>
        </p:txBody>
      </p:sp>
      <p:pic>
        <p:nvPicPr>
          <p:cNvPr id="20" name="Picture 14" descr="Cloud Tenant - Screenshot">
            <a:extLst>
              <a:ext uri="{FF2B5EF4-FFF2-40B4-BE49-F238E27FC236}">
                <a16:creationId xmlns:a16="http://schemas.microsoft.com/office/drawing/2014/main" id="{CB5F8F68-F0C9-45F6-9371-62C102ECAA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59124" y="1731353"/>
            <a:ext cx="2587106" cy="1271666"/>
          </a:xfrm>
          <a:prstGeom prst="rect">
            <a:avLst/>
          </a:prstGeom>
        </p:spPr>
      </p:pic>
      <p:sp>
        <p:nvSpPr>
          <p:cNvPr id="9" name="Text Placeholder 5">
            <a:extLst>
              <a:ext uri="{FF2B5EF4-FFF2-40B4-BE49-F238E27FC236}">
                <a16:creationId xmlns:a16="http://schemas.microsoft.com/office/drawing/2014/main" id="{D2829921-8FD5-4209-AC6E-D9B8568DA179}"/>
              </a:ext>
            </a:extLst>
          </p:cNvPr>
          <p:cNvSpPr txBox="1">
            <a:spLocks/>
          </p:cNvSpPr>
          <p:nvPr/>
        </p:nvSpPr>
        <p:spPr>
          <a:xfrm>
            <a:off x="828866" y="3412295"/>
            <a:ext cx="2034325" cy="158377"/>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029" dirty="0">
                <a:latin typeface="Segoe UI Light" panose="020B0502040204020203" pitchFamily="34" charset="0"/>
                <a:cs typeface="Segoe UI Light" panose="020B0502040204020203" pitchFamily="34" charset="0"/>
              </a:rPr>
              <a:t>Each app/flow runs in an environment.</a:t>
            </a:r>
          </a:p>
        </p:txBody>
      </p:sp>
      <p:pic>
        <p:nvPicPr>
          <p:cNvPr id="5" name="Picture 4" descr="Power Platform Admin Center, Environments - Screenshot">
            <a:extLst>
              <a:ext uri="{FF2B5EF4-FFF2-40B4-BE49-F238E27FC236}">
                <a16:creationId xmlns:a16="http://schemas.microsoft.com/office/drawing/2014/main" id="{1CA1485E-F645-4E66-A1F0-293A34835006}"/>
              </a:ext>
            </a:extLst>
          </p:cNvPr>
          <p:cNvPicPr>
            <a:picLocks noChangeAspect="1"/>
          </p:cNvPicPr>
          <p:nvPr/>
        </p:nvPicPr>
        <p:blipFill>
          <a:blip r:embed="rId4"/>
          <a:stretch>
            <a:fillRect/>
          </a:stretch>
        </p:blipFill>
        <p:spPr>
          <a:xfrm>
            <a:off x="3374681" y="1948869"/>
            <a:ext cx="2570277" cy="1601212"/>
          </a:xfrm>
          <a:prstGeom prst="rect">
            <a:avLst/>
          </a:prstGeom>
        </p:spPr>
      </p:pic>
      <p:sp>
        <p:nvSpPr>
          <p:cNvPr id="10" name="Text Placeholder 7">
            <a:extLst>
              <a:ext uri="{FF2B5EF4-FFF2-40B4-BE49-F238E27FC236}">
                <a16:creationId xmlns:a16="http://schemas.microsoft.com/office/drawing/2014/main" id="{4C7E6610-255E-4438-8794-4403E15406AC}"/>
              </a:ext>
            </a:extLst>
          </p:cNvPr>
          <p:cNvSpPr txBox="1">
            <a:spLocks/>
          </p:cNvSpPr>
          <p:nvPr/>
        </p:nvSpPr>
        <p:spPr>
          <a:xfrm>
            <a:off x="3563523" y="3808311"/>
            <a:ext cx="2034324" cy="475130"/>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029" dirty="0">
                <a:solidFill>
                  <a:srgbClr val="3C3C41"/>
                </a:solidFill>
                <a:latin typeface="Segoe UI Light" panose="020B0502040204020203" pitchFamily="34" charset="0"/>
                <a:cs typeface="Segoe UI Light" panose="020B0502040204020203" pitchFamily="34" charset="0"/>
              </a:rPr>
              <a:t>Centrally manage production, sandbox and trial environments from the admin center.</a:t>
            </a:r>
          </a:p>
        </p:txBody>
      </p:sp>
      <p:pic>
        <p:nvPicPr>
          <p:cNvPr id="6" name="Picture 5" descr="Power Platform Admin Center - Screenshot">
            <a:extLst>
              <a:ext uri="{FF2B5EF4-FFF2-40B4-BE49-F238E27FC236}">
                <a16:creationId xmlns:a16="http://schemas.microsoft.com/office/drawing/2014/main" id="{409D6514-5297-43DF-A3CC-664857765E62}"/>
              </a:ext>
            </a:extLst>
          </p:cNvPr>
          <p:cNvPicPr>
            <a:picLocks noChangeAspect="1"/>
          </p:cNvPicPr>
          <p:nvPr/>
        </p:nvPicPr>
        <p:blipFill>
          <a:blip r:embed="rId5"/>
          <a:stretch>
            <a:fillRect/>
          </a:stretch>
        </p:blipFill>
        <p:spPr>
          <a:xfrm>
            <a:off x="5973409" y="1544306"/>
            <a:ext cx="2479584" cy="1605228"/>
          </a:xfrm>
          <a:prstGeom prst="rect">
            <a:avLst/>
          </a:prstGeom>
        </p:spPr>
      </p:pic>
      <p:sp>
        <p:nvSpPr>
          <p:cNvPr id="11" name="Text Placeholder 8">
            <a:extLst>
              <a:ext uri="{FF2B5EF4-FFF2-40B4-BE49-F238E27FC236}">
                <a16:creationId xmlns:a16="http://schemas.microsoft.com/office/drawing/2014/main" id="{85438BD1-B4CE-46C2-B6F1-806B2D2FC5F3}"/>
              </a:ext>
            </a:extLst>
          </p:cNvPr>
          <p:cNvSpPr txBox="1">
            <a:spLocks/>
          </p:cNvSpPr>
          <p:nvPr/>
        </p:nvSpPr>
        <p:spPr>
          <a:xfrm>
            <a:off x="6300820" y="3412226"/>
            <a:ext cx="2034324" cy="316753"/>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029" dirty="0">
                <a:solidFill>
                  <a:srgbClr val="3C3C41"/>
                </a:solidFill>
                <a:latin typeface="Segoe UI Light" panose="020B0502040204020203" pitchFamily="34" charset="0"/>
                <a:cs typeface="Segoe UI Light" panose="020B0502040204020203" pitchFamily="34" charset="0"/>
              </a:rPr>
              <a:t>Secure and control your resources per environment.</a:t>
            </a:r>
          </a:p>
        </p:txBody>
      </p:sp>
      <p:pic>
        <p:nvPicPr>
          <p:cNvPr id="19" name="Picture 29">
            <a:extLst>
              <a:ext uri="{FF2B5EF4-FFF2-40B4-BE49-F238E27FC236}">
                <a16:creationId xmlns:a16="http://schemas.microsoft.com/office/drawing/2014/main" id="{04C41511-6CA1-46D7-8854-258C30CC5070}"/>
              </a:ext>
              <a:ext uri="{C183D7F6-B498-43B3-948B-1728B52AA6E4}">
                <adec:decorative xmlns:adec="http://schemas.microsoft.com/office/drawing/2017/decorative" val="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42322" y="1494376"/>
            <a:ext cx="2840306" cy="1763983"/>
          </a:xfrm>
          <a:prstGeom prst="rect">
            <a:avLst/>
          </a:prstGeom>
          <a:effectLst>
            <a:outerShdw blurRad="241300" dist="165100" dir="5400000" sx="96000" sy="96000" algn="t" rotWithShape="0">
              <a:prstClr val="black">
                <a:alpha val="46000"/>
              </a:prstClr>
            </a:outerShdw>
          </a:effectLst>
        </p:spPr>
      </p:pic>
      <p:sp>
        <p:nvSpPr>
          <p:cNvPr id="21" name="Rectangle 15">
            <a:extLst>
              <a:ext uri="{FF2B5EF4-FFF2-40B4-BE49-F238E27FC236}">
                <a16:creationId xmlns:a16="http://schemas.microsoft.com/office/drawing/2014/main" id="{FB85306B-2CF6-48B4-9398-C4D4F38F3A37}"/>
              </a:ext>
              <a:ext uri="{C183D7F6-B498-43B3-948B-1728B52AA6E4}">
                <adec:decorative xmlns:adec="http://schemas.microsoft.com/office/drawing/2017/decorative" val="1"/>
              </a:ext>
            </a:extLst>
          </p:cNvPr>
          <p:cNvSpPr/>
          <p:nvPr/>
        </p:nvSpPr>
        <p:spPr bwMode="auto">
          <a:xfrm>
            <a:off x="759124" y="2991950"/>
            <a:ext cx="2587106" cy="122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4" name="Picture 26">
            <a:extLst>
              <a:ext uri="{FF2B5EF4-FFF2-40B4-BE49-F238E27FC236}">
                <a16:creationId xmlns:a16="http://schemas.microsoft.com/office/drawing/2014/main" id="{F7CFE3E7-6F4C-47B3-8CC7-01103467A689}"/>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3243263" y="1885853"/>
            <a:ext cx="2835573" cy="1727245"/>
          </a:xfrm>
          <a:prstGeom prst="rect">
            <a:avLst/>
          </a:prstGeom>
          <a:effectLst>
            <a:outerShdw blurRad="241300" dist="165100" dir="5400000" sx="96000" sy="96000" algn="t" rotWithShape="0">
              <a:prstClr val="black">
                <a:alpha val="46000"/>
              </a:prstClr>
            </a:outerShdw>
          </a:effectLst>
        </p:spPr>
      </p:pic>
      <p:sp>
        <p:nvSpPr>
          <p:cNvPr id="26" name="Rectangle 1">
            <a:extLst>
              <a:ext uri="{FF2B5EF4-FFF2-40B4-BE49-F238E27FC236}">
                <a16:creationId xmlns:a16="http://schemas.microsoft.com/office/drawing/2014/main" id="{282BA9AB-322F-4D56-9CE7-E3125335ECBE}"/>
              </a:ext>
              <a:ext uri="{C183D7F6-B498-43B3-948B-1728B52AA6E4}">
                <adec:decorative xmlns:adec="http://schemas.microsoft.com/office/drawing/2017/decorative" val="1"/>
              </a:ext>
            </a:extLst>
          </p:cNvPr>
          <p:cNvSpPr/>
          <p:nvPr/>
        </p:nvSpPr>
        <p:spPr bwMode="auto">
          <a:xfrm>
            <a:off x="759124" y="1640452"/>
            <a:ext cx="2587106" cy="9090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85581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9A19E80-6285-4533-A012-0FE907726CAC}"/>
              </a:ext>
              <a:ext uri="{C183D7F6-B498-43B3-948B-1728B52AA6E4}">
                <adec:decorative xmlns:adec="http://schemas.microsoft.com/office/drawing/2017/decorative" val="1"/>
              </a:ext>
            </a:extLst>
          </p:cNvPr>
          <p:cNvSpPr/>
          <p:nvPr/>
        </p:nvSpPr>
        <p:spPr bwMode="auto">
          <a:xfrm>
            <a:off x="1" y="1211784"/>
            <a:ext cx="9144000" cy="120892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170407" indent="-85204" defTabSz="685537">
              <a:spcAft>
                <a:spcPts val="294"/>
              </a:spcAft>
              <a:buFont typeface="Arial" panose="020B0604020202020204" pitchFamily="34" charset="0"/>
              <a:buChar char="•"/>
              <a:tabLst>
                <a:tab pos="42018" algn="l"/>
              </a:tabLst>
              <a:defRPr/>
            </a:pPr>
            <a:endParaRPr lang="en-US" sz="1324" dirty="0">
              <a:solidFill>
                <a:srgbClr val="282828"/>
              </a:solidFill>
              <a:latin typeface="Segoe UI Light" panose="020B0502040204020203" pitchFamily="34" charset="0"/>
              <a:cs typeface="Segoe UI Light" panose="020B0502040204020203" pitchFamily="34" charset="0"/>
            </a:endParaRPr>
          </a:p>
        </p:txBody>
      </p:sp>
      <p:sp>
        <p:nvSpPr>
          <p:cNvPr id="14" name="Title 1">
            <a:extLst>
              <a:ext uri="{FF2B5EF4-FFF2-40B4-BE49-F238E27FC236}">
                <a16:creationId xmlns:a16="http://schemas.microsoft.com/office/drawing/2014/main" id="{B87C52BE-D59F-4801-8B81-102B3B424DB5}"/>
              </a:ext>
            </a:extLst>
          </p:cNvPr>
          <p:cNvSpPr txBox="1">
            <a:spLocks/>
          </p:cNvSpPr>
          <p:nvPr/>
        </p:nvSpPr>
        <p:spPr>
          <a:xfrm>
            <a:off x="503142" y="216100"/>
            <a:ext cx="8192539" cy="568436"/>
          </a:xfrm>
          <a:prstGeom prst="rect">
            <a:avLst/>
          </a:prstGeom>
        </p:spPr>
        <p:txBody>
          <a:bodyPr vert="horz" wrap="square" lIns="0" tIns="121017"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defTabSz="685775">
              <a:defRPr/>
            </a:pPr>
            <a:r>
              <a:rPr lang="en-US" sz="2100" spc="-113" dirty="0">
                <a:latin typeface="Segoe UI Semibold"/>
              </a:rPr>
              <a:t>Environments</a:t>
            </a:r>
            <a:endParaRPr lang="en-US" sz="2353" spc="-110" dirty="0">
              <a:latin typeface="Segoe UI Semibold"/>
            </a:endParaRPr>
          </a:p>
        </p:txBody>
      </p:sp>
      <p:sp>
        <p:nvSpPr>
          <p:cNvPr id="15" name="Text Placeholder 2">
            <a:extLst>
              <a:ext uri="{FF2B5EF4-FFF2-40B4-BE49-F238E27FC236}">
                <a16:creationId xmlns:a16="http://schemas.microsoft.com/office/drawing/2014/main" id="{A982458F-F395-4C7F-87C4-E883FE08C0C3}"/>
              </a:ext>
            </a:extLst>
          </p:cNvPr>
          <p:cNvSpPr txBox="1">
            <a:spLocks/>
          </p:cNvSpPr>
          <p:nvPr/>
        </p:nvSpPr>
        <p:spPr>
          <a:xfrm>
            <a:off x="503141" y="694963"/>
            <a:ext cx="8195238" cy="611129"/>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775">
              <a:defRPr/>
            </a:pPr>
            <a:r>
              <a:rPr lang="en-US" sz="1471" dirty="0">
                <a:latin typeface="Segoe UI Light" panose="020B0502040204020203" pitchFamily="34" charset="0"/>
                <a:cs typeface="Segoe UI Light" panose="020B0502040204020203" pitchFamily="34" charset="0"/>
              </a:rPr>
              <a:t>Environments are containers that administrators can use to manage apps, flows, connections, and other assets; along with permissions to allow organization users to use the resources</a:t>
            </a:r>
          </a:p>
          <a:p>
            <a:pPr algn="ctr" defTabSz="685775">
              <a:defRPr/>
            </a:pPr>
            <a:endParaRPr lang="en-US" sz="1471" dirty="0">
              <a:latin typeface="Segoe UI Light" panose="020B0502040204020203" pitchFamily="34" charset="0"/>
              <a:cs typeface="Segoe UI Light" panose="020B0502040204020203" pitchFamily="34" charset="0"/>
            </a:endParaRPr>
          </a:p>
        </p:txBody>
      </p:sp>
      <p:cxnSp>
        <p:nvCxnSpPr>
          <p:cNvPr id="11" name="Straight Connector 10">
            <a:extLst>
              <a:ext uri="{FF2B5EF4-FFF2-40B4-BE49-F238E27FC236}">
                <a16:creationId xmlns:a16="http://schemas.microsoft.com/office/drawing/2014/main" id="{D189646A-C09B-49A4-90D9-394D30351335}"/>
              </a:ext>
              <a:ext uri="{C183D7F6-B498-43B3-948B-1728B52AA6E4}">
                <adec:decorative xmlns:adec="http://schemas.microsoft.com/office/drawing/2017/decorative" val="1"/>
              </a:ext>
            </a:extLst>
          </p:cNvPr>
          <p:cNvCxnSpPr>
            <a:cxnSpLocks/>
          </p:cNvCxnSpPr>
          <p:nvPr/>
        </p:nvCxnSpPr>
        <p:spPr>
          <a:xfrm>
            <a:off x="-67910" y="1308659"/>
            <a:ext cx="9211911" cy="0"/>
          </a:xfrm>
          <a:prstGeom prst="line">
            <a:avLst/>
          </a:prstGeom>
          <a:ln>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TextBox 347">
            <a:extLst>
              <a:ext uri="{FF2B5EF4-FFF2-40B4-BE49-F238E27FC236}">
                <a16:creationId xmlns:a16="http://schemas.microsoft.com/office/drawing/2014/main" id="{5BF9AE06-EF04-4DAB-9885-B40824E27B10}"/>
              </a:ext>
            </a:extLst>
          </p:cNvPr>
          <p:cNvSpPr txBox="1"/>
          <p:nvPr/>
        </p:nvSpPr>
        <p:spPr>
          <a:xfrm>
            <a:off x="87029" y="1375610"/>
            <a:ext cx="2160784" cy="369332"/>
          </a:xfrm>
          <a:prstGeom prst="rect">
            <a:avLst/>
          </a:prstGeom>
          <a:noFill/>
        </p:spPr>
        <p:txBody>
          <a:bodyPr wrap="none" lIns="0" tIns="0" rIns="0" bIns="0" rtlCol="0">
            <a:spAutoFit/>
          </a:bodyPr>
          <a:lstStyle/>
          <a:p>
            <a:r>
              <a:rPr lang="en-US" sz="2400" dirty="0">
                <a:solidFill>
                  <a:srgbClr val="00B0F0"/>
                </a:solidFill>
              </a:rPr>
              <a:t>Azure AD Tenant</a:t>
            </a:r>
          </a:p>
        </p:txBody>
      </p:sp>
      <p:sp>
        <p:nvSpPr>
          <p:cNvPr id="33" name="TextBox 350">
            <a:extLst>
              <a:ext uri="{FF2B5EF4-FFF2-40B4-BE49-F238E27FC236}">
                <a16:creationId xmlns:a16="http://schemas.microsoft.com/office/drawing/2014/main" id="{BD934F44-B65E-422C-90D0-C8A238776531}"/>
              </a:ext>
            </a:extLst>
          </p:cNvPr>
          <p:cNvSpPr txBox="1">
            <a:spLocks noGrp="1"/>
          </p:cNvSpPr>
          <p:nvPr>
            <p:ph type="title" idx="4294967295"/>
          </p:nvPr>
        </p:nvSpPr>
        <p:spPr>
          <a:xfrm>
            <a:off x="87030" y="3499964"/>
            <a:ext cx="1739515" cy="369332"/>
          </a:xfrm>
          <a:prstGeom prst="rect">
            <a:avLst/>
          </a:prstGeom>
          <a:solidFill>
            <a:schemeClr val="bg1"/>
          </a:solid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742772"/>
                </a:solidFill>
                <a:effectLst/>
                <a:uLnTx/>
                <a:uFillTx/>
                <a:latin typeface="+mn-lt"/>
                <a:ea typeface="+mn-ea"/>
                <a:cs typeface="+mn-cs"/>
              </a:rPr>
              <a:t>Environments</a:t>
            </a:r>
          </a:p>
        </p:txBody>
      </p:sp>
      <p:pic>
        <p:nvPicPr>
          <p:cNvPr id="19" name="Picture 346" descr="Environment Structure Example Graphic">
            <a:extLst>
              <a:ext uri="{FF2B5EF4-FFF2-40B4-BE49-F238E27FC236}">
                <a16:creationId xmlns:a16="http://schemas.microsoft.com/office/drawing/2014/main" id="{3D66901D-028D-4C8E-8677-779D4DFA8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79" y="1560443"/>
            <a:ext cx="7974932" cy="3425076"/>
          </a:xfrm>
          <a:prstGeom prst="rect">
            <a:avLst/>
          </a:prstGeom>
        </p:spPr>
      </p:pic>
      <p:sp>
        <p:nvSpPr>
          <p:cNvPr id="27" name="Arrow: Bent-Up 349">
            <a:extLst>
              <a:ext uri="{FF2B5EF4-FFF2-40B4-BE49-F238E27FC236}">
                <a16:creationId xmlns:a16="http://schemas.microsoft.com/office/drawing/2014/main" id="{DF9E6479-46B7-4913-B557-B932374E0824}"/>
              </a:ext>
              <a:ext uri="{C183D7F6-B498-43B3-948B-1728B52AA6E4}">
                <adec:decorative xmlns:adec="http://schemas.microsoft.com/office/drawing/2017/decorative" val="1"/>
              </a:ext>
            </a:extLst>
          </p:cNvPr>
          <p:cNvSpPr/>
          <p:nvPr/>
        </p:nvSpPr>
        <p:spPr bwMode="auto">
          <a:xfrm rot="5400000">
            <a:off x="384506" y="1797727"/>
            <a:ext cx="589447" cy="470232"/>
          </a:xfrm>
          <a:prstGeom prst="bentUpArrow">
            <a:avLst/>
          </a:prstGeom>
          <a:solidFill>
            <a:srgbClr val="00B0F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endParaRPr lang="en-US" sz="2000" dirty="0">
              <a:solidFill>
                <a:schemeClr val="bg1"/>
              </a:solidFill>
            </a:endParaRPr>
          </a:p>
        </p:txBody>
      </p:sp>
      <p:sp>
        <p:nvSpPr>
          <p:cNvPr id="34" name="Arrow: Bent-Up 351">
            <a:extLst>
              <a:ext uri="{FF2B5EF4-FFF2-40B4-BE49-F238E27FC236}">
                <a16:creationId xmlns:a16="http://schemas.microsoft.com/office/drawing/2014/main" id="{A08432DE-C1B1-415F-8D5C-236D5426F7A1}"/>
              </a:ext>
              <a:ext uri="{C183D7F6-B498-43B3-948B-1728B52AA6E4}">
                <adec:decorative xmlns:adec="http://schemas.microsoft.com/office/drawing/2017/decorative" val="1"/>
              </a:ext>
            </a:extLst>
          </p:cNvPr>
          <p:cNvSpPr/>
          <p:nvPr/>
        </p:nvSpPr>
        <p:spPr bwMode="auto">
          <a:xfrm rot="5400000" flipH="1">
            <a:off x="463192" y="2598380"/>
            <a:ext cx="893240" cy="909929"/>
          </a:xfrm>
          <a:prstGeom prst="bentUpArrow">
            <a:avLst>
              <a:gd name="adj1" fmla="val 12879"/>
              <a:gd name="adj2" fmla="val 25000"/>
              <a:gd name="adj3" fmla="val 23536"/>
            </a:avLst>
          </a:prstGeom>
          <a:solidFill>
            <a:srgbClr val="74277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endParaRPr lang="en-US" sz="2000" dirty="0">
              <a:solidFill>
                <a:schemeClr val="bg1"/>
              </a:solidFill>
            </a:endParaRPr>
          </a:p>
        </p:txBody>
      </p:sp>
    </p:spTree>
    <p:extLst>
      <p:ext uri="{BB962C8B-B14F-4D97-AF65-F5344CB8AC3E}">
        <p14:creationId xmlns:p14="http://schemas.microsoft.com/office/powerpoint/2010/main" val="229711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de-DE" dirty="0"/>
              <a:t>Environment – Key facts</a:t>
            </a:r>
            <a:endParaRPr lang="en-US" dirty="0"/>
          </a:p>
        </p:txBody>
      </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150890" y="1049323"/>
            <a:ext cx="2798983" cy="3460955"/>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6" dirty="0">
                <a:solidFill>
                  <a:srgbClr val="3C3C41"/>
                </a:solidFill>
                <a:latin typeface="Segoe UI"/>
              </a:rPr>
              <a:t>Environments are tied to a geographic location that is configured at the time the environment is created</a:t>
            </a:r>
            <a:r>
              <a:rPr lang="en-US" sz="1200" spc="-37" dirty="0">
                <a:solidFill>
                  <a:srgbClr val="3C3C41"/>
                </a:solidFill>
                <a:latin typeface="Segoe UI"/>
              </a:rPr>
              <a:t>.</a:t>
            </a:r>
          </a:p>
          <a:p>
            <a:pPr>
              <a:spcBef>
                <a:spcPts val="900"/>
              </a:spcBef>
              <a:spcAft>
                <a:spcPts val="900"/>
              </a:spcAft>
            </a:pPr>
            <a:r>
              <a:rPr lang="en-US" sz="1176" dirty="0">
                <a:solidFill>
                  <a:srgbClr val="3C3C41"/>
                </a:solidFill>
                <a:latin typeface="Segoe UI"/>
              </a:rPr>
              <a:t>Environments can be used to target different audiences and/or for different purposes such as dev, test and production</a:t>
            </a:r>
            <a:r>
              <a:rPr lang="en-US" sz="1200" spc="-37" dirty="0">
                <a:solidFill>
                  <a:srgbClr val="3C3C41"/>
                </a:solidFill>
                <a:latin typeface="Segoe UI"/>
              </a:rPr>
              <a:t>.</a:t>
            </a:r>
          </a:p>
          <a:p>
            <a:pPr>
              <a:spcBef>
                <a:spcPts val="900"/>
              </a:spcBef>
              <a:spcAft>
                <a:spcPts val="900"/>
              </a:spcAft>
            </a:pPr>
            <a:r>
              <a:rPr lang="en-US" sz="1176" dirty="0">
                <a:solidFill>
                  <a:srgbClr val="3C3C41"/>
                </a:solidFill>
                <a:latin typeface="Segoe UI"/>
              </a:rPr>
              <a:t>Every tenant has a Default environment where all licensed Power Apps and Power Automate users can create apps &amp; flows</a:t>
            </a:r>
            <a:r>
              <a:rPr lang="en-US" sz="1200" spc="-37" dirty="0">
                <a:solidFill>
                  <a:srgbClr val="3C3C41"/>
                </a:solidFill>
                <a:latin typeface="Segoe UI"/>
              </a:rPr>
              <a:t>.</a:t>
            </a:r>
            <a:endParaRPr lang="en-US" sz="1176" spc="-37" dirty="0">
              <a:solidFill>
                <a:srgbClr val="3C3C41"/>
              </a:solidFill>
              <a:latin typeface="Segoe UI"/>
            </a:endParaRPr>
          </a:p>
          <a:p>
            <a:pPr>
              <a:spcBef>
                <a:spcPts val="900"/>
              </a:spcBef>
              <a:spcAft>
                <a:spcPts val="900"/>
              </a:spcAft>
            </a:pPr>
            <a:r>
              <a:rPr lang="en-US" sz="1176" dirty="0">
                <a:solidFill>
                  <a:srgbClr val="3C3C41"/>
                </a:solidFill>
                <a:latin typeface="Segoe UI"/>
              </a:rPr>
              <a:t>Non-default environments offer more control around permissions. Creation can be restricted to only global and service admins from the Power Platform admin center: </a:t>
            </a:r>
            <a:r>
              <a:rPr lang="en-US" sz="1176" dirty="0">
                <a:solidFill>
                  <a:srgbClr val="3C3C41"/>
                </a:solidFill>
                <a:latin typeface="Segoe UI"/>
                <a:hlinkClick r:id="rId3"/>
              </a:rPr>
              <a:t>https://aka.ms/ppac </a:t>
            </a:r>
            <a:endParaRPr lang="en-US" sz="1176" dirty="0">
              <a:solidFill>
                <a:srgbClr val="3C3C41"/>
              </a:solidFill>
              <a:latin typeface="Segoe UI"/>
            </a:endParaRPr>
          </a:p>
        </p:txBody>
      </p:sp>
      <p:sp>
        <p:nvSpPr>
          <p:cNvPr id="14" name="people_7">
            <a:extLst>
              <a:ext uri="{FF2B5EF4-FFF2-40B4-BE49-F238E27FC236}">
                <a16:creationId xmlns:a16="http://schemas.microsoft.com/office/drawing/2014/main" id="{E9C63A54-64CF-4FC7-A80D-31143B452125}"/>
              </a:ext>
              <a:ext uri="{C183D7F6-B498-43B3-948B-1728B52AA6E4}">
                <adec:decorative xmlns:adec="http://schemas.microsoft.com/office/drawing/2017/decorative" val="1"/>
              </a:ext>
            </a:extLst>
          </p:cNvPr>
          <p:cNvSpPr>
            <a:spLocks noChangeAspect="1" noEditPoints="1"/>
          </p:cNvSpPr>
          <p:nvPr/>
        </p:nvSpPr>
        <p:spPr bwMode="auto">
          <a:xfrm>
            <a:off x="555389" y="2019374"/>
            <a:ext cx="317415" cy="346523"/>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pic>
        <p:nvPicPr>
          <p:cNvPr id="18" name="Picture 5" descr="Power Platform Admin center - Screenshot">
            <a:extLst>
              <a:ext uri="{FF2B5EF4-FFF2-40B4-BE49-F238E27FC236}">
                <a16:creationId xmlns:a16="http://schemas.microsoft.com/office/drawing/2014/main" id="{EE14F637-ED62-4781-B12D-828992C80A2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82" r="-2482"/>
          <a:stretch/>
        </p:blipFill>
        <p:spPr>
          <a:xfrm>
            <a:off x="5189607" y="1502720"/>
            <a:ext cx="4843453" cy="2735904"/>
          </a:xfrm>
          <a:prstGeom prst="rect">
            <a:avLst/>
          </a:prstGeom>
          <a:ln>
            <a:solidFill>
              <a:srgbClr val="000000"/>
            </a:solidFill>
          </a:ln>
        </p:spPr>
      </p:pic>
      <p:sp>
        <p:nvSpPr>
          <p:cNvPr id="20" name="globe_6">
            <a:extLst>
              <a:ext uri="{FF2B5EF4-FFF2-40B4-BE49-F238E27FC236}">
                <a16:creationId xmlns:a16="http://schemas.microsoft.com/office/drawing/2014/main" id="{4AD0B8D9-E806-4EA9-B558-CDFAE6B8D54D}"/>
              </a:ext>
              <a:ext uri="{C183D7F6-B498-43B3-948B-1728B52AA6E4}">
                <adec:decorative xmlns:adec="http://schemas.microsoft.com/office/drawing/2017/decorative" val="1"/>
              </a:ext>
            </a:extLst>
          </p:cNvPr>
          <p:cNvSpPr>
            <a:spLocks noChangeAspect="1" noEditPoints="1"/>
          </p:cNvSpPr>
          <p:nvPr/>
        </p:nvSpPr>
        <p:spPr bwMode="auto">
          <a:xfrm>
            <a:off x="529820" y="1218802"/>
            <a:ext cx="347970" cy="372764"/>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dirty="0">
              <a:solidFill>
                <a:srgbClr val="505050"/>
              </a:solidFill>
              <a:latin typeface="Segoe UI"/>
            </a:endParaRPr>
          </a:p>
        </p:txBody>
      </p:sp>
      <p:grpSp>
        <p:nvGrpSpPr>
          <p:cNvPr id="21" name="Group 23">
            <a:extLst>
              <a:ext uri="{FF2B5EF4-FFF2-40B4-BE49-F238E27FC236}">
                <a16:creationId xmlns:a16="http://schemas.microsoft.com/office/drawing/2014/main" id="{77BF8AE5-46D0-4F48-8377-1C6ADC0C10CB}"/>
              </a:ext>
              <a:ext uri="{C183D7F6-B498-43B3-948B-1728B52AA6E4}">
                <adec:decorative xmlns:adec="http://schemas.microsoft.com/office/drawing/2017/decorative" val="1"/>
              </a:ext>
            </a:extLst>
          </p:cNvPr>
          <p:cNvGrpSpPr/>
          <p:nvPr/>
        </p:nvGrpSpPr>
        <p:grpSpPr>
          <a:xfrm>
            <a:off x="537691" y="2759870"/>
            <a:ext cx="330620" cy="327558"/>
            <a:chOff x="4093026" y="2472498"/>
            <a:chExt cx="552547" cy="547431"/>
          </a:xfrm>
        </p:grpSpPr>
        <p:sp>
          <p:nvSpPr>
            <p:cNvPr id="22" name="Rectangle 24">
              <a:extLst>
                <a:ext uri="{FF2B5EF4-FFF2-40B4-BE49-F238E27FC236}">
                  <a16:creationId xmlns:a16="http://schemas.microsoft.com/office/drawing/2014/main" id="{F99ABD73-EDFE-473D-B902-DF6D55B4E73A}"/>
                </a:ext>
              </a:extLst>
            </p:cNvPr>
            <p:cNvSpPr/>
            <p:nvPr/>
          </p:nvSpPr>
          <p:spPr bwMode="auto">
            <a:xfrm>
              <a:off x="4093026" y="2506663"/>
              <a:ext cx="229088" cy="229088"/>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25">
              <a:extLst>
                <a:ext uri="{FF2B5EF4-FFF2-40B4-BE49-F238E27FC236}">
                  <a16:creationId xmlns:a16="http://schemas.microsoft.com/office/drawing/2014/main" id="{EA70A345-DD84-4E92-8D6C-171A5C89D1AC}"/>
                </a:ext>
              </a:extLst>
            </p:cNvPr>
            <p:cNvSpPr/>
            <p:nvPr/>
          </p:nvSpPr>
          <p:spPr bwMode="auto">
            <a:xfrm>
              <a:off x="4416485" y="2472498"/>
              <a:ext cx="229088" cy="229088"/>
            </a:xfrm>
            <a:prstGeom prst="rect">
              <a:avLst/>
            </a:prstGeom>
            <a:noFill/>
            <a:ln w="15875">
              <a:solidFill>
                <a:srgbClr val="7F7F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Rectangle 26">
              <a:extLst>
                <a:ext uri="{FF2B5EF4-FFF2-40B4-BE49-F238E27FC236}">
                  <a16:creationId xmlns:a16="http://schemas.microsoft.com/office/drawing/2014/main" id="{A7B6E848-C839-474C-8FB5-858DF56A00EE}"/>
                </a:ext>
              </a:extLst>
            </p:cNvPr>
            <p:cNvSpPr/>
            <p:nvPr/>
          </p:nvSpPr>
          <p:spPr bwMode="auto">
            <a:xfrm>
              <a:off x="4379165" y="2790841"/>
              <a:ext cx="229088" cy="229088"/>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7">
              <a:extLst>
                <a:ext uri="{FF2B5EF4-FFF2-40B4-BE49-F238E27FC236}">
                  <a16:creationId xmlns:a16="http://schemas.microsoft.com/office/drawing/2014/main" id="{C1507D18-8A4A-42F7-8327-65EA26C97D2C}"/>
                </a:ext>
              </a:extLst>
            </p:cNvPr>
            <p:cNvSpPr/>
            <p:nvPr/>
          </p:nvSpPr>
          <p:spPr bwMode="auto">
            <a:xfrm>
              <a:off x="4093026" y="2790841"/>
              <a:ext cx="229088" cy="229088"/>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6" name="Processing_E9F5">
            <a:extLst>
              <a:ext uri="{FF2B5EF4-FFF2-40B4-BE49-F238E27FC236}">
                <a16:creationId xmlns:a16="http://schemas.microsoft.com/office/drawing/2014/main" id="{46FA9BC0-BEEC-4453-912D-93318F0A78C2}"/>
              </a:ext>
              <a:ext uri="{C183D7F6-B498-43B3-948B-1728B52AA6E4}">
                <adec:decorative xmlns:adec="http://schemas.microsoft.com/office/drawing/2017/decorative" val="1"/>
              </a:ext>
            </a:extLst>
          </p:cNvPr>
          <p:cNvSpPr>
            <a:spLocks noChangeAspect="1" noEditPoints="1"/>
          </p:cNvSpPr>
          <p:nvPr/>
        </p:nvSpPr>
        <p:spPr bwMode="auto">
          <a:xfrm>
            <a:off x="504868" y="3520774"/>
            <a:ext cx="397874" cy="34652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4" name="Group 3" descr="Power Platform Admin center - Screenshot">
            <a:extLst>
              <a:ext uri="{FF2B5EF4-FFF2-40B4-BE49-F238E27FC236}">
                <a16:creationId xmlns:a16="http://schemas.microsoft.com/office/drawing/2014/main" id="{FFDEDE99-3295-4BC0-A5D8-8AA7041A4793}"/>
              </a:ext>
            </a:extLst>
          </p:cNvPr>
          <p:cNvGrpSpPr/>
          <p:nvPr/>
        </p:nvGrpSpPr>
        <p:grpSpPr>
          <a:xfrm>
            <a:off x="4382521" y="747777"/>
            <a:ext cx="6217199" cy="4140596"/>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defTabSz="685800">
              <a:defRPr/>
            </a:pPr>
            <a:r>
              <a:rPr lang="en-US" dirty="0">
                <a:solidFill>
                  <a:srgbClr val="FFFFFF">
                    <a:lumMod val="65000"/>
                  </a:srgbClr>
                </a:solidFill>
                <a:latin typeface="Segoe UI"/>
              </a:rPr>
              <a:t>© Microsoft Corporation                                                                                  							                      Power Platform </a:t>
            </a:r>
            <a:r>
              <a:rPr lang="en-US" dirty="0">
                <a:solidFill>
                  <a:srgbClr val="FFFFFF">
                    <a:lumMod val="65000"/>
                  </a:srgbClr>
                </a:solidFill>
              </a:rPr>
              <a:t>	</a:t>
            </a:r>
            <a:endParaRPr lang="en-US" dirty="0">
              <a:solidFill>
                <a:srgbClr val="FFFFFF">
                  <a:lumMod val="65000"/>
                </a:srgbClr>
              </a:solidFill>
              <a:latin typeface="Segoe UI"/>
            </a:endParaRPr>
          </a:p>
        </p:txBody>
      </p:sp>
    </p:spTree>
    <p:extLst>
      <p:ext uri="{BB962C8B-B14F-4D97-AF65-F5344CB8AC3E}">
        <p14:creationId xmlns:p14="http://schemas.microsoft.com/office/powerpoint/2010/main" val="20222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EB322-EC12-4BD9-AEB4-6811504AB9EA}"/>
              </a:ext>
            </a:extLst>
          </p:cNvPr>
          <p:cNvSpPr>
            <a:spLocks noGrp="1"/>
          </p:cNvSpPr>
          <p:nvPr>
            <p:ph type="title"/>
          </p:nvPr>
        </p:nvSpPr>
        <p:spPr/>
        <p:txBody>
          <a:bodyPr/>
          <a:lstStyle/>
          <a:p>
            <a:r>
              <a:rPr lang="en-US" dirty="0"/>
              <a:t>Types of environments</a:t>
            </a:r>
          </a:p>
        </p:txBody>
      </p:sp>
      <p:graphicFrame>
        <p:nvGraphicFramePr>
          <p:cNvPr id="4" name="Table 3">
            <a:extLst>
              <a:ext uri="{FF2B5EF4-FFF2-40B4-BE49-F238E27FC236}">
                <a16:creationId xmlns:a16="http://schemas.microsoft.com/office/drawing/2014/main" id="{3F348A8F-B674-44BF-8ED5-55DDEBF958ED}"/>
              </a:ext>
            </a:extLst>
          </p:cNvPr>
          <p:cNvGraphicFramePr>
            <a:graphicFrameLocks noGrp="1"/>
          </p:cNvGraphicFramePr>
          <p:nvPr>
            <p:extLst>
              <p:ext uri="{D42A27DB-BD31-4B8C-83A1-F6EECF244321}">
                <p14:modId xmlns:p14="http://schemas.microsoft.com/office/powerpoint/2010/main" val="3442776462"/>
              </p:ext>
            </p:extLst>
          </p:nvPr>
        </p:nvGraphicFramePr>
        <p:xfrm>
          <a:off x="683568" y="843558"/>
          <a:ext cx="7632848" cy="3533932"/>
        </p:xfrm>
        <a:graphic>
          <a:graphicData uri="http://schemas.openxmlformats.org/drawingml/2006/table">
            <a:tbl>
              <a:tblPr firstRow="1" bandRow="1">
                <a:tableStyleId>{21E4AEA4-8DFA-4A89-87EB-49C32662AFE0}</a:tableStyleId>
              </a:tblPr>
              <a:tblGrid>
                <a:gridCol w="2163882">
                  <a:extLst>
                    <a:ext uri="{9D8B030D-6E8A-4147-A177-3AD203B41FA5}">
                      <a16:colId xmlns:a16="http://schemas.microsoft.com/office/drawing/2014/main" val="1511346437"/>
                    </a:ext>
                  </a:extLst>
                </a:gridCol>
                <a:gridCol w="5468966">
                  <a:extLst>
                    <a:ext uri="{9D8B030D-6E8A-4147-A177-3AD203B41FA5}">
                      <a16:colId xmlns:a16="http://schemas.microsoft.com/office/drawing/2014/main" val="4013040"/>
                    </a:ext>
                  </a:extLst>
                </a:gridCol>
              </a:tblGrid>
              <a:tr h="553908">
                <a:tc>
                  <a:txBody>
                    <a:bodyPr/>
                    <a:lstStyle/>
                    <a:p>
                      <a:r>
                        <a:rPr lang="en-US" dirty="0"/>
                        <a:t>Type</a:t>
                      </a:r>
                    </a:p>
                  </a:txBody>
                  <a:tcPr/>
                </a:tc>
                <a:tc>
                  <a:txBody>
                    <a:bodyPr/>
                    <a:lstStyle/>
                    <a:p>
                      <a:r>
                        <a:rPr lang="en-US" dirty="0"/>
                        <a:t>Description</a:t>
                      </a:r>
                    </a:p>
                  </a:txBody>
                  <a:tcPr/>
                </a:tc>
                <a:extLst>
                  <a:ext uri="{0D108BD9-81ED-4DB2-BD59-A6C34878D82A}">
                    <a16:rowId xmlns:a16="http://schemas.microsoft.com/office/drawing/2014/main" val="3667325565"/>
                  </a:ext>
                </a:extLst>
              </a:tr>
              <a:tr h="553908">
                <a:tc>
                  <a:txBody>
                    <a:bodyPr/>
                    <a:lstStyle/>
                    <a:p>
                      <a:r>
                        <a:rPr lang="en-US" dirty="0"/>
                        <a:t>Trial</a:t>
                      </a:r>
                    </a:p>
                  </a:txBody>
                  <a:tcPr/>
                </a:tc>
                <a:tc>
                  <a:txBody>
                    <a:bodyPr/>
                    <a:lstStyle/>
                    <a:p>
                      <a:r>
                        <a:rPr lang="en-US" dirty="0"/>
                        <a:t>Expire after 30 days, limit 1 per user</a:t>
                      </a:r>
                    </a:p>
                  </a:txBody>
                  <a:tcPr/>
                </a:tc>
                <a:extLst>
                  <a:ext uri="{0D108BD9-81ED-4DB2-BD59-A6C34878D82A}">
                    <a16:rowId xmlns:a16="http://schemas.microsoft.com/office/drawing/2014/main" val="1708479154"/>
                  </a:ext>
                </a:extLst>
              </a:tr>
              <a:tr h="764392">
                <a:tc>
                  <a:txBody>
                    <a:bodyPr/>
                    <a:lstStyle/>
                    <a:p>
                      <a:r>
                        <a:rPr lang="en-US" dirty="0"/>
                        <a:t>Developer</a:t>
                      </a:r>
                    </a:p>
                  </a:txBody>
                  <a:tcPr/>
                </a:tc>
                <a:tc>
                  <a:txBody>
                    <a:bodyPr/>
                    <a:lstStyle/>
                    <a:p>
                      <a:r>
                        <a:rPr lang="en-US" dirty="0"/>
                        <a:t>One per user - community program – single user  </a:t>
                      </a:r>
                      <a:r>
                        <a:rPr lang="en-US" dirty="0">
                          <a:solidFill>
                            <a:schemeClr val="tx1"/>
                          </a:solidFill>
                          <a:hlinkClick r:id="rId3">
                            <a:extLst>
                              <a:ext uri="{A12FA001-AC4F-418D-AE19-62706E023703}">
                                <ahyp:hlinkClr xmlns:ahyp="http://schemas.microsoft.com/office/drawing/2018/hyperlinkcolor" val="tx"/>
                              </a:ext>
                            </a:extLst>
                          </a:hlinkClick>
                        </a:rPr>
                        <a:t>http://aka.ms/powerappcommunityplan</a:t>
                      </a:r>
                      <a:endParaRPr lang="en-US" dirty="0">
                        <a:solidFill>
                          <a:schemeClr val="tx1"/>
                        </a:solidFill>
                      </a:endParaRPr>
                    </a:p>
                  </a:txBody>
                  <a:tcPr>
                    <a:solidFill>
                      <a:schemeClr val="accent3">
                        <a:lumMod val="40000"/>
                        <a:lumOff val="60000"/>
                      </a:schemeClr>
                    </a:solidFill>
                  </a:tcPr>
                </a:tc>
                <a:extLst>
                  <a:ext uri="{0D108BD9-81ED-4DB2-BD59-A6C34878D82A}">
                    <a16:rowId xmlns:a16="http://schemas.microsoft.com/office/drawing/2014/main" val="2923913968"/>
                  </a:ext>
                </a:extLst>
              </a:tr>
              <a:tr h="553908">
                <a:tc>
                  <a:txBody>
                    <a:bodyPr/>
                    <a:lstStyle/>
                    <a:p>
                      <a:r>
                        <a:rPr lang="en-US" dirty="0"/>
                        <a:t>Default</a:t>
                      </a:r>
                    </a:p>
                  </a:txBody>
                  <a:tcPr/>
                </a:tc>
                <a:tc>
                  <a:txBody>
                    <a:bodyPr/>
                    <a:lstStyle/>
                    <a:p>
                      <a:r>
                        <a:rPr lang="en-US" dirty="0"/>
                        <a:t>Every tenant has one default environment – useful for personal productivity assets</a:t>
                      </a:r>
                    </a:p>
                  </a:txBody>
                  <a:tcPr/>
                </a:tc>
                <a:extLst>
                  <a:ext uri="{0D108BD9-81ED-4DB2-BD59-A6C34878D82A}">
                    <a16:rowId xmlns:a16="http://schemas.microsoft.com/office/drawing/2014/main" val="1730067414"/>
                  </a:ext>
                </a:extLst>
              </a:tr>
              <a:tr h="553908">
                <a:tc>
                  <a:txBody>
                    <a:bodyPr/>
                    <a:lstStyle/>
                    <a:p>
                      <a:r>
                        <a:rPr lang="en-US" dirty="0"/>
                        <a:t>Sandbox</a:t>
                      </a:r>
                    </a:p>
                  </a:txBody>
                  <a:tcPr/>
                </a:tc>
                <a:tc>
                  <a:txBody>
                    <a:bodyPr/>
                    <a:lstStyle/>
                    <a:p>
                      <a:r>
                        <a:rPr lang="en-US" dirty="0"/>
                        <a:t>Non-production environment enables some additional options like copy and reset</a:t>
                      </a:r>
                    </a:p>
                  </a:txBody>
                  <a:tcPr>
                    <a:solidFill>
                      <a:schemeClr val="accent3">
                        <a:lumMod val="40000"/>
                        <a:lumOff val="60000"/>
                      </a:schemeClr>
                    </a:solidFill>
                  </a:tcPr>
                </a:tc>
                <a:extLst>
                  <a:ext uri="{0D108BD9-81ED-4DB2-BD59-A6C34878D82A}">
                    <a16:rowId xmlns:a16="http://schemas.microsoft.com/office/drawing/2014/main" val="1109713178"/>
                  </a:ext>
                </a:extLst>
              </a:tr>
              <a:tr h="553908">
                <a:tc>
                  <a:txBody>
                    <a:bodyPr/>
                    <a:lstStyle/>
                    <a:p>
                      <a:r>
                        <a:rPr lang="en-US" dirty="0"/>
                        <a:t>Production</a:t>
                      </a:r>
                    </a:p>
                  </a:txBody>
                  <a:tcPr/>
                </a:tc>
                <a:tc>
                  <a:txBody>
                    <a:bodyPr/>
                    <a:lstStyle/>
                    <a:p>
                      <a:r>
                        <a:rPr lang="en-US" dirty="0"/>
                        <a:t>Non-expiring full environment</a:t>
                      </a:r>
                    </a:p>
                  </a:txBody>
                  <a:tcPr/>
                </a:tc>
                <a:extLst>
                  <a:ext uri="{0D108BD9-81ED-4DB2-BD59-A6C34878D82A}">
                    <a16:rowId xmlns:a16="http://schemas.microsoft.com/office/drawing/2014/main" val="86961188"/>
                  </a:ext>
                </a:extLst>
              </a:tr>
            </a:tbl>
          </a:graphicData>
        </a:graphic>
      </p:graphicFrame>
    </p:spTree>
    <p:extLst>
      <p:ext uri="{BB962C8B-B14F-4D97-AF65-F5344CB8AC3E}">
        <p14:creationId xmlns:p14="http://schemas.microsoft.com/office/powerpoint/2010/main" val="1096705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p:txBody>
          <a:bodyPr/>
          <a:lstStyle/>
          <a:p>
            <a:r>
              <a:rPr lang="en-US" dirty="0"/>
              <a:t>Establish an environment strategy</a:t>
            </a:r>
          </a:p>
        </p:txBody>
      </p:sp>
      <p:sp>
        <p:nvSpPr>
          <p:cNvPr id="6" name="Rechteck 5" descr="Security Grouping - Screenshot">
            <a:extLst>
              <a:ext uri="{FF2B5EF4-FFF2-40B4-BE49-F238E27FC236}">
                <a16:creationId xmlns:a16="http://schemas.microsoft.com/office/drawing/2014/main" id="{655CFF06-A621-482F-B800-5685CB2051BC}"/>
              </a:ext>
            </a:extLst>
          </p:cNvPr>
          <p:cNvSpPr/>
          <p:nvPr/>
        </p:nvSpPr>
        <p:spPr bwMode="auto">
          <a:xfrm>
            <a:off x="540327" y="1595005"/>
            <a:ext cx="4333010" cy="248862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Security Grouping Graphic">
            <a:extLst>
              <a:ext uri="{FF2B5EF4-FFF2-40B4-BE49-F238E27FC236}">
                <a16:creationId xmlns:a16="http://schemas.microsoft.com/office/drawing/2014/main" id="{F96A135A-D665-4FD4-AB13-6DBF23D4724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7258" y="1692760"/>
            <a:ext cx="2890076" cy="2280805"/>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6345018" y="1049323"/>
            <a:ext cx="2798983" cy="3460955"/>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6" dirty="0">
                <a:solidFill>
                  <a:srgbClr val="3C3C41"/>
                </a:solidFill>
                <a:latin typeface="Segoe UI"/>
              </a:rPr>
              <a:t>Assign your admins the Power Platform service admin role, which grants full access to Power Apps, Power Automate, &amp; PowerBI</a:t>
            </a:r>
            <a:r>
              <a:rPr lang="en-US" sz="1200" spc="-37" dirty="0">
                <a:solidFill>
                  <a:srgbClr val="3C3C41"/>
                </a:solidFill>
                <a:latin typeface="Segoe UI"/>
              </a:rPr>
              <a:t>.</a:t>
            </a:r>
          </a:p>
          <a:p>
            <a:pPr>
              <a:spcBef>
                <a:spcPts val="900"/>
              </a:spcBef>
              <a:spcAft>
                <a:spcPts val="900"/>
              </a:spcAft>
            </a:pPr>
            <a:r>
              <a:rPr lang="en-US" sz="1176" dirty="0">
                <a:solidFill>
                  <a:srgbClr val="3C3C41"/>
                </a:solidFill>
                <a:latin typeface="Segoe UI"/>
              </a:rPr>
              <a:t>Restrict the creation of net-new trial and production environments to admins </a:t>
            </a:r>
            <a:r>
              <a:rPr lang="en-US" sz="1200" spc="-37" dirty="0">
                <a:solidFill>
                  <a:srgbClr val="3C3C41"/>
                </a:solidFill>
                <a:latin typeface="Segoe UI"/>
              </a:rPr>
              <a:t>.</a:t>
            </a:r>
          </a:p>
          <a:p>
            <a:pPr>
              <a:spcBef>
                <a:spcPts val="900"/>
              </a:spcBef>
              <a:spcAft>
                <a:spcPts val="900"/>
              </a:spcAft>
            </a:pPr>
            <a:r>
              <a:rPr lang="en-US" sz="1176" dirty="0">
                <a:solidFill>
                  <a:srgbClr val="3C3C41"/>
                </a:solidFill>
                <a:latin typeface="Segoe UI"/>
              </a:rPr>
              <a:t>Treat the default environment as a ‘Personal productivity’ environment for your business groups (renaming the environment is recommended)</a:t>
            </a:r>
          </a:p>
          <a:p>
            <a:pPr>
              <a:spcBef>
                <a:spcPts val="900"/>
              </a:spcBef>
              <a:spcAft>
                <a:spcPts val="900"/>
              </a:spcAft>
            </a:pPr>
            <a:r>
              <a:rPr lang="en-US" sz="1176" dirty="0">
                <a:solidFill>
                  <a:srgbClr val="3C3C41"/>
                </a:solidFill>
                <a:latin typeface="Segoe UI"/>
              </a:rPr>
              <a:t>Establish a process for requesting access or creation of environments</a:t>
            </a:r>
            <a:r>
              <a:rPr lang="en-US" sz="1200" dirty="0">
                <a:solidFill>
                  <a:srgbClr val="3C3C41"/>
                </a:solidFill>
                <a:latin typeface="Segoe UI"/>
              </a:rPr>
              <a:t>.</a:t>
            </a:r>
          </a:p>
          <a:p>
            <a:pPr marL="257175" lvl="1" indent="-257175">
              <a:spcBef>
                <a:spcPts val="900"/>
              </a:spcBef>
              <a:spcAft>
                <a:spcPts val="900"/>
              </a:spcAft>
              <a:buFont typeface="+mj-lt"/>
              <a:buAutoNum type="alphaLcParenR"/>
            </a:pPr>
            <a:r>
              <a:rPr lang="en-US" sz="906" dirty="0">
                <a:solidFill>
                  <a:srgbClr val="3C3C41"/>
                </a:solidFill>
                <a:latin typeface="Segoe UI"/>
              </a:rPr>
              <a:t>Dev/Test/Production environments for specific business groups or applications</a:t>
            </a:r>
          </a:p>
          <a:p>
            <a:pPr marL="257175" lvl="1" indent="-257175">
              <a:spcBef>
                <a:spcPts val="900"/>
              </a:spcBef>
              <a:spcAft>
                <a:spcPts val="900"/>
              </a:spcAft>
              <a:buFont typeface="+mj-lt"/>
              <a:buAutoNum type="alphaLcParenR"/>
            </a:pPr>
            <a:r>
              <a:rPr lang="en-US" sz="906" dirty="0">
                <a:solidFill>
                  <a:srgbClr val="3C3C41"/>
                </a:solidFill>
                <a:latin typeface="Segoe UI"/>
              </a:rPr>
              <a:t>Individual-use environments for POCs and trainings</a:t>
            </a:r>
          </a:p>
          <a:p>
            <a:pPr>
              <a:spcBef>
                <a:spcPts val="900"/>
              </a:spcBef>
              <a:spcAft>
                <a:spcPts val="900"/>
              </a:spcAft>
            </a:pPr>
            <a:endParaRPr lang="en-US" sz="1176" spc="-37" dirty="0">
              <a:solidFill>
                <a:srgbClr val="3C3C41"/>
              </a:solidFill>
              <a:latin typeface="Segoe UI"/>
            </a:endParaRPr>
          </a:p>
        </p:txBody>
      </p:sp>
      <p:pic>
        <p:nvPicPr>
          <p:cNvPr id="14" name="Picture 29">
            <a:extLst>
              <a:ext uri="{FF2B5EF4-FFF2-40B4-BE49-F238E27FC236}">
                <a16:creationId xmlns:a16="http://schemas.microsoft.com/office/drawing/2014/main" id="{8CAE73BF-0783-4C8B-B210-21EC9F80BBF0}"/>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41997" y="1359294"/>
            <a:ext cx="4746348" cy="2947738"/>
          </a:xfrm>
          <a:prstGeom prst="rect">
            <a:avLst/>
          </a:prstGeom>
          <a:effectLst>
            <a:outerShdw blurRad="241300" dist="165100" dir="5400000" sx="96000" sy="96000" algn="t" rotWithShape="0">
              <a:prstClr val="black">
                <a:alpha val="46000"/>
              </a:prstClr>
            </a:outerShdw>
          </a:effectLst>
        </p:spPr>
      </p:pic>
      <p:sp>
        <p:nvSpPr>
          <p:cNvPr id="16" name="speech_5">
            <a:extLst>
              <a:ext uri="{FF2B5EF4-FFF2-40B4-BE49-F238E27FC236}">
                <a16:creationId xmlns:a16="http://schemas.microsoft.com/office/drawing/2014/main" id="{E59104F2-FD2E-4BEA-A65E-4FA22FB3A87B}"/>
              </a:ext>
              <a:ext uri="{C183D7F6-B498-43B3-948B-1728B52AA6E4}">
                <adec:decorative xmlns:adec="http://schemas.microsoft.com/office/drawing/2017/decorative" val="1"/>
              </a:ext>
            </a:extLst>
          </p:cNvPr>
          <p:cNvSpPr>
            <a:spLocks noChangeAspect="1" noEditPoints="1"/>
          </p:cNvSpPr>
          <p:nvPr/>
        </p:nvSpPr>
        <p:spPr bwMode="auto">
          <a:xfrm>
            <a:off x="5820399" y="3187243"/>
            <a:ext cx="351000" cy="27444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gradFill>
                <a:gsLst>
                  <a:gs pos="0">
                    <a:srgbClr val="505050"/>
                  </a:gs>
                  <a:gs pos="100000">
                    <a:srgbClr val="505050"/>
                  </a:gs>
                </a:gsLst>
              </a:gradFill>
            </a:endParaRPr>
          </a:p>
        </p:txBody>
      </p:sp>
      <p:sp>
        <p:nvSpPr>
          <p:cNvPr id="17" name="transform_2">
            <a:extLst>
              <a:ext uri="{FF2B5EF4-FFF2-40B4-BE49-F238E27FC236}">
                <a16:creationId xmlns:a16="http://schemas.microsoft.com/office/drawing/2014/main" id="{6375F0BE-0227-4D0E-8593-9069B4A6A18A}"/>
              </a:ext>
              <a:ext uri="{C183D7F6-B498-43B3-948B-1728B52AA6E4}">
                <adec:decorative xmlns:adec="http://schemas.microsoft.com/office/drawing/2017/decorative" val="1"/>
              </a:ext>
            </a:extLst>
          </p:cNvPr>
          <p:cNvSpPr>
            <a:spLocks noChangeAspect="1" noEditPoints="1"/>
          </p:cNvSpPr>
          <p:nvPr/>
        </p:nvSpPr>
        <p:spPr bwMode="auto">
          <a:xfrm>
            <a:off x="5820399" y="698015"/>
            <a:ext cx="351000" cy="325104"/>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1377" dirty="0">
              <a:gradFill>
                <a:gsLst>
                  <a:gs pos="0">
                    <a:srgbClr val="505050"/>
                  </a:gs>
                  <a:gs pos="100000">
                    <a:srgbClr val="505050"/>
                  </a:gs>
                </a:gsLst>
                <a:lin ang="5400000" scaled="1"/>
              </a:gradFill>
              <a:latin typeface="Segoe UI"/>
            </a:endParaRPr>
          </a:p>
        </p:txBody>
      </p:sp>
      <p:grpSp>
        <p:nvGrpSpPr>
          <p:cNvPr id="19" name="Group 23">
            <a:extLst>
              <a:ext uri="{FF2B5EF4-FFF2-40B4-BE49-F238E27FC236}">
                <a16:creationId xmlns:a16="http://schemas.microsoft.com/office/drawing/2014/main" id="{6DEEF0F6-40DE-4E51-8309-577708A6FBCE}"/>
              </a:ext>
              <a:ext uri="{C183D7F6-B498-43B3-948B-1728B52AA6E4}">
                <adec:decorative xmlns:adec="http://schemas.microsoft.com/office/drawing/2017/decorative" val="1"/>
              </a:ext>
            </a:extLst>
          </p:cNvPr>
          <p:cNvGrpSpPr>
            <a:grpSpLocks noChangeAspect="1"/>
          </p:cNvGrpSpPr>
          <p:nvPr/>
        </p:nvGrpSpPr>
        <p:grpSpPr>
          <a:xfrm>
            <a:off x="5833009" y="1653484"/>
            <a:ext cx="297000" cy="294250"/>
            <a:chOff x="4093026" y="2472498"/>
            <a:chExt cx="552547" cy="547431"/>
          </a:xfrm>
        </p:grpSpPr>
        <p:sp>
          <p:nvSpPr>
            <p:cNvPr id="20" name="Rectangle 24">
              <a:extLst>
                <a:ext uri="{FF2B5EF4-FFF2-40B4-BE49-F238E27FC236}">
                  <a16:creationId xmlns:a16="http://schemas.microsoft.com/office/drawing/2014/main" id="{92B8C168-2CF9-4775-B39B-E19DF909DCBD}"/>
                </a:ext>
              </a:extLst>
            </p:cNvPr>
            <p:cNvSpPr/>
            <p:nvPr/>
          </p:nvSpPr>
          <p:spPr bwMode="auto">
            <a:xfrm>
              <a:off x="4093026" y="2506663"/>
              <a:ext cx="229088" cy="229088"/>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Rectangle 25">
              <a:extLst>
                <a:ext uri="{FF2B5EF4-FFF2-40B4-BE49-F238E27FC236}">
                  <a16:creationId xmlns:a16="http://schemas.microsoft.com/office/drawing/2014/main" id="{46B1F644-E2FB-442F-8B84-60761ED76F0C}"/>
                </a:ext>
              </a:extLst>
            </p:cNvPr>
            <p:cNvSpPr/>
            <p:nvPr/>
          </p:nvSpPr>
          <p:spPr bwMode="auto">
            <a:xfrm>
              <a:off x="4416485" y="2472498"/>
              <a:ext cx="229088" cy="229088"/>
            </a:xfrm>
            <a:prstGeom prst="rect">
              <a:avLst/>
            </a:prstGeom>
            <a:noFill/>
            <a:ln w="15875">
              <a:solidFill>
                <a:srgbClr val="7F7F7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Rectangle 26">
              <a:extLst>
                <a:ext uri="{FF2B5EF4-FFF2-40B4-BE49-F238E27FC236}">
                  <a16:creationId xmlns:a16="http://schemas.microsoft.com/office/drawing/2014/main" id="{9A65E2ED-3C1C-4D95-A80F-C0A2D8DA6173}"/>
                </a:ext>
              </a:extLst>
            </p:cNvPr>
            <p:cNvSpPr/>
            <p:nvPr/>
          </p:nvSpPr>
          <p:spPr bwMode="auto">
            <a:xfrm>
              <a:off x="4379165" y="2790841"/>
              <a:ext cx="229088" cy="229088"/>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27">
              <a:extLst>
                <a:ext uri="{FF2B5EF4-FFF2-40B4-BE49-F238E27FC236}">
                  <a16:creationId xmlns:a16="http://schemas.microsoft.com/office/drawing/2014/main" id="{685E07AF-7865-4801-B592-BBAC9748BF96}"/>
                </a:ext>
              </a:extLst>
            </p:cNvPr>
            <p:cNvSpPr/>
            <p:nvPr/>
          </p:nvSpPr>
          <p:spPr bwMode="auto">
            <a:xfrm>
              <a:off x="4093026" y="2790841"/>
              <a:ext cx="229088" cy="229088"/>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24" name="Picture 17">
            <a:extLst>
              <a:ext uri="{FF2B5EF4-FFF2-40B4-BE49-F238E27FC236}">
                <a16:creationId xmlns:a16="http://schemas.microsoft.com/office/drawing/2014/main" id="{8F053AB1-3419-4F3D-ACD9-E3CD37AE0A9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794666" y="2220966"/>
            <a:ext cx="335343" cy="346522"/>
          </a:xfrm>
          <a:prstGeom prst="rect">
            <a:avLst/>
          </a:prstGeom>
        </p:spPr>
      </p:pic>
    </p:spTree>
    <p:extLst>
      <p:ext uri="{BB962C8B-B14F-4D97-AF65-F5344CB8AC3E}">
        <p14:creationId xmlns:p14="http://schemas.microsoft.com/office/powerpoint/2010/main" val="193137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9F32C12-2FE2-F34E-9429-861495829770}"/>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0" y="1793"/>
            <a:ext cx="9144000" cy="5141343"/>
          </a:xfrm>
          <a:prstGeom prst="rect">
            <a:avLst/>
          </a:prstGeom>
        </p:spPr>
      </p:pic>
      <p:sp>
        <p:nvSpPr>
          <p:cNvPr id="2" name="Rectangle 1">
            <a:extLst>
              <a:ext uri="{FF2B5EF4-FFF2-40B4-BE49-F238E27FC236}">
                <a16:creationId xmlns:a16="http://schemas.microsoft.com/office/drawing/2014/main" id="{E7EC8B1F-6289-C24C-9967-E34802AC757F}"/>
              </a:ext>
              <a:ext uri="{C183D7F6-B498-43B3-948B-1728B52AA6E4}">
                <adec:decorative xmlns:adec="http://schemas.microsoft.com/office/drawing/2017/decorative" val="1"/>
              </a:ext>
            </a:extLst>
          </p:cNvPr>
          <p:cNvSpPr/>
          <p:nvPr/>
        </p:nvSpPr>
        <p:spPr bwMode="auto">
          <a:xfrm>
            <a:off x="-5327" y="365"/>
            <a:ext cx="9149327" cy="5149029"/>
          </a:xfrm>
          <a:prstGeom prst="rect">
            <a:avLst/>
          </a:prstGeom>
          <a:gradFill flip="none" rotWithShape="1">
            <a:gsLst>
              <a:gs pos="44000">
                <a:srgbClr val="0A0A0A">
                  <a:lumMod val="36000"/>
                  <a:alpha val="87000"/>
                </a:srgbClr>
              </a:gs>
              <a:gs pos="100000">
                <a:schemeClr val="bg1">
                  <a:lumMod val="0"/>
                  <a:alpha val="48000"/>
                </a:schemeClr>
              </a:gs>
              <a:gs pos="0">
                <a:schemeClr val="tx1">
                  <a:lumMod val="47000"/>
                  <a:alpha val="83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7" name="Title 1">
            <a:extLst>
              <a:ext uri="{FF2B5EF4-FFF2-40B4-BE49-F238E27FC236}">
                <a16:creationId xmlns:a16="http://schemas.microsoft.com/office/drawing/2014/main" id="{187D0945-1A96-6644-8AB0-35A8E493A4BE}"/>
              </a:ext>
            </a:extLst>
          </p:cNvPr>
          <p:cNvSpPr txBox="1">
            <a:spLocks noGrp="1"/>
          </p:cNvSpPr>
          <p:nvPr>
            <p:ph type="title" idx="4294967295"/>
          </p:nvPr>
        </p:nvSpPr>
        <p:spPr>
          <a:xfrm>
            <a:off x="426036" y="478837"/>
            <a:ext cx="8291930" cy="554429"/>
          </a:xfrm>
          <a:prstGeom prst="rect">
            <a:avLst/>
          </a:prstGeom>
          <a:noFill/>
          <a:ln>
            <a:noFill/>
            <a:prstDash/>
          </a:ln>
          <a:effectLst/>
        </p:spPr>
        <p:txBody>
          <a:bodyPr rot="0" spcFirstLastPara="0" vertOverflow="overflow" horzOverflow="overflow" vert="horz" wrap="square" lIns="0" tIns="0" rIns="0" bIns="134464"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5400" b="0" strike="noStrike" kern="1200" cap="none" spc="-150" baseline="0">
                <a:ln w="3175">
                  <a:noFill/>
                </a:ln>
                <a:solidFill>
                  <a:schemeClr val="bg1"/>
                </a:solidFill>
                <a:effectLst/>
                <a:latin typeface="+mj-lt"/>
                <a:ea typeface="+mn-ea"/>
                <a:cs typeface="Segoe UI" pitchFamily="34" charset="0"/>
              </a:defRPr>
            </a:lvl1pPr>
          </a:lstStyle>
          <a:p>
            <a:pPr marL="0" marR="0" lvl="0" indent="0" algn="ctr" defTabSz="685775" rtl="0" eaLnBrk="1" fontAlgn="auto" latinLnBrk="0" hangingPunct="1">
              <a:lnSpc>
                <a:spcPct val="100000"/>
              </a:lnSpc>
              <a:spcBef>
                <a:spcPct val="0"/>
              </a:spcBef>
              <a:spcAft>
                <a:spcPts val="0"/>
              </a:spcAft>
              <a:buClrTx/>
              <a:buSzTx/>
              <a:buFontTx/>
              <a:buNone/>
              <a:tabLst/>
              <a:defRPr/>
            </a:pPr>
            <a:r>
              <a:rPr kumimoji="0" lang="en-US" sz="2353" b="0" i="0" u="none" strike="noStrike" kern="1200" cap="none" spc="-110" normalizeH="0" baseline="0" noProof="0" dirty="0">
                <a:ln w="3175">
                  <a:noFill/>
                </a:ln>
                <a:solidFill>
                  <a:srgbClr val="FFFFFF"/>
                </a:solidFill>
                <a:effectLst/>
                <a:uLnTx/>
                <a:uFillTx/>
                <a:latin typeface="+mj-lt"/>
                <a:ea typeface="+mn-ea"/>
                <a:cs typeface="Segoe UI" pitchFamily="34" charset="0"/>
              </a:rPr>
              <a:t>Take advantage of the opportunities together</a:t>
            </a:r>
          </a:p>
        </p:txBody>
      </p:sp>
      <p:sp>
        <p:nvSpPr>
          <p:cNvPr id="18" name="Text Placeholder 6">
            <a:extLst>
              <a:ext uri="{FF2B5EF4-FFF2-40B4-BE49-F238E27FC236}">
                <a16:creationId xmlns:a16="http://schemas.microsoft.com/office/drawing/2014/main" id="{5709F74D-8CF7-284B-9DCB-5B927BA39508}"/>
              </a:ext>
              <a:ext uri="{C183D7F6-B498-43B3-948B-1728B52AA6E4}">
                <adec:decorative xmlns:adec="http://schemas.microsoft.com/office/drawing/2017/decorative" val="1"/>
              </a:ext>
            </a:extLst>
          </p:cNvPr>
          <p:cNvSpPr txBox="1">
            <a:spLocks/>
          </p:cNvSpPr>
          <p:nvPr/>
        </p:nvSpPr>
        <p:spPr>
          <a:xfrm>
            <a:off x="3630284" y="2091986"/>
            <a:ext cx="3624257" cy="462197"/>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72071" fontAlgn="base">
              <a:lnSpc>
                <a:spcPct val="100000"/>
              </a:lnSpc>
              <a:spcBef>
                <a:spcPct val="0"/>
              </a:spcBef>
              <a:spcAft>
                <a:spcPct val="0"/>
              </a:spcAft>
              <a:defRPr/>
            </a:pPr>
            <a:endParaRPr lang="en-GB" sz="1176" dirty="0">
              <a:solidFill>
                <a:srgbClr val="FFFFFF"/>
              </a:solidFill>
              <a:latin typeface="Segoe UI Light" panose="020B0502040204020203" pitchFamily="34" charset="0"/>
              <a:cs typeface="Segoe UI Light" panose="020B0502040204020203" pitchFamily="34" charset="0"/>
            </a:endParaRPr>
          </a:p>
        </p:txBody>
      </p:sp>
      <p:sp>
        <p:nvSpPr>
          <p:cNvPr id="32" name="Rectangle 31" descr="65%">
            <a:extLst>
              <a:ext uri="{FF2B5EF4-FFF2-40B4-BE49-F238E27FC236}">
                <a16:creationId xmlns:a16="http://schemas.microsoft.com/office/drawing/2014/main" id="{F57D2E40-30D0-0042-8758-735086594219}"/>
              </a:ext>
            </a:extLst>
          </p:cNvPr>
          <p:cNvSpPr/>
          <p:nvPr/>
        </p:nvSpPr>
        <p:spPr bwMode="auto">
          <a:xfrm>
            <a:off x="427238" y="1400393"/>
            <a:ext cx="2414135" cy="429084"/>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ext Placeholder 6">
            <a:extLst>
              <a:ext uri="{FF2B5EF4-FFF2-40B4-BE49-F238E27FC236}">
                <a16:creationId xmlns:a16="http://schemas.microsoft.com/office/drawing/2014/main" id="{5270544A-FDC6-7D4B-821F-369681E9A0B1}"/>
              </a:ext>
            </a:extLst>
          </p:cNvPr>
          <p:cNvSpPr txBox="1">
            <a:spLocks/>
          </p:cNvSpPr>
          <p:nvPr/>
        </p:nvSpPr>
        <p:spPr>
          <a:xfrm>
            <a:off x="3268611" y="1353501"/>
            <a:ext cx="2848271" cy="664823"/>
          </a:xfrm>
          <a:prstGeom prst="rect">
            <a:avLst/>
          </a:prstGeom>
        </p:spPr>
        <p:txBody>
          <a:bodyPr vert="horz" wrap="square" lIns="0" tIns="0" rIns="0" bIns="0" rtlCol="0">
            <a:no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72071" fontAlgn="base">
              <a:lnSpc>
                <a:spcPct val="100000"/>
              </a:lnSpc>
              <a:spcBef>
                <a:spcPts val="882"/>
              </a:spcBef>
              <a:spcAft>
                <a:spcPts val="0"/>
              </a:spcAft>
              <a:buSzTx/>
              <a:defRPr/>
            </a:pPr>
            <a:r>
              <a:rPr lang="en-US" sz="1471" b="1" dirty="0">
                <a:solidFill>
                  <a:srgbClr val="FFFFFF"/>
                </a:solidFill>
                <a:latin typeface="Segoe UI Semibold" panose="020B0502040204020203" pitchFamily="34" charset="0"/>
                <a:cs typeface="Segoe UI Semibold" panose="020B0502040204020203" pitchFamily="34" charset="0"/>
              </a:rPr>
              <a:t>App Development Backlog</a:t>
            </a:r>
          </a:p>
          <a:p>
            <a:pPr algn="l" defTabSz="672071" fontAlgn="base">
              <a:lnSpc>
                <a:spcPct val="100000"/>
              </a:lnSpc>
              <a:spcBef>
                <a:spcPts val="882"/>
              </a:spcBef>
              <a:spcAft>
                <a:spcPts val="0"/>
              </a:spcAft>
              <a:buSzTx/>
              <a:defRPr/>
            </a:pPr>
            <a:r>
              <a:rPr lang="en-GB" sz="1324" dirty="0">
                <a:solidFill>
                  <a:srgbClr val="FFFFFF"/>
                </a:solidFill>
                <a:latin typeface="Segoe UI Light" panose="020B0502040204020203" pitchFamily="34" charset="0"/>
                <a:cs typeface="Segoe UI Light" panose="020B0502040204020203" pitchFamily="34" charset="0"/>
              </a:rPr>
              <a:t>65% of organizations report an app development backlog.</a:t>
            </a:r>
          </a:p>
        </p:txBody>
      </p:sp>
      <p:sp>
        <p:nvSpPr>
          <p:cNvPr id="35" name="Rectangle 34" descr="37%">
            <a:extLst>
              <a:ext uri="{FF2B5EF4-FFF2-40B4-BE49-F238E27FC236}">
                <a16:creationId xmlns:a16="http://schemas.microsoft.com/office/drawing/2014/main" id="{E6AD41FE-9B53-2044-8254-860C4C14033C}"/>
              </a:ext>
            </a:extLst>
          </p:cNvPr>
          <p:cNvSpPr/>
          <p:nvPr/>
        </p:nvSpPr>
        <p:spPr bwMode="auto">
          <a:xfrm>
            <a:off x="427238" y="2529636"/>
            <a:ext cx="2414135" cy="429084"/>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 Placeholder 6">
            <a:extLst>
              <a:ext uri="{FF2B5EF4-FFF2-40B4-BE49-F238E27FC236}">
                <a16:creationId xmlns:a16="http://schemas.microsoft.com/office/drawing/2014/main" id="{E26D869C-D78F-E147-9DD8-4DD3D72C97B0}"/>
              </a:ext>
            </a:extLst>
          </p:cNvPr>
          <p:cNvSpPr txBox="1">
            <a:spLocks/>
          </p:cNvSpPr>
          <p:nvPr/>
        </p:nvSpPr>
        <p:spPr>
          <a:xfrm>
            <a:off x="3268612" y="2452324"/>
            <a:ext cx="3769529" cy="758776"/>
          </a:xfrm>
          <a:prstGeom prst="rect">
            <a:avLst/>
          </a:prstGeom>
        </p:spPr>
        <p:txBody>
          <a:bodyPr vert="horz" wrap="square" lIns="0" tIns="0" rIns="0" bIns="0" rtlCol="0">
            <a:no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72071" fontAlgn="base">
              <a:lnSpc>
                <a:spcPct val="100000"/>
              </a:lnSpc>
              <a:spcBef>
                <a:spcPts val="882"/>
              </a:spcBef>
              <a:spcAft>
                <a:spcPts val="0"/>
              </a:spcAft>
              <a:buSzTx/>
              <a:defRPr/>
            </a:pPr>
            <a:r>
              <a:rPr lang="en-US" sz="1471" b="1" dirty="0">
                <a:solidFill>
                  <a:srgbClr val="FFFFFF"/>
                </a:solidFill>
                <a:latin typeface="Segoe UI Semibold" panose="020B0502040204020203" pitchFamily="34" charset="0"/>
                <a:cs typeface="Segoe UI Semibold" panose="020B0502040204020203" pitchFamily="34" charset="0"/>
              </a:rPr>
              <a:t>Paper processes</a:t>
            </a:r>
          </a:p>
          <a:p>
            <a:pPr algn="l" defTabSz="672071" fontAlgn="base">
              <a:lnSpc>
                <a:spcPct val="100000"/>
              </a:lnSpc>
              <a:spcBef>
                <a:spcPts val="882"/>
              </a:spcBef>
              <a:spcAft>
                <a:spcPts val="0"/>
              </a:spcAft>
              <a:buSzTx/>
              <a:defRPr/>
            </a:pPr>
            <a:r>
              <a:rPr lang="en-GB" sz="1324" dirty="0">
                <a:solidFill>
                  <a:srgbClr val="FFFFFF"/>
                </a:solidFill>
                <a:latin typeface="Segoe UI Light" panose="020B0502040204020203" pitchFamily="34" charset="0"/>
                <a:cs typeface="Segoe UI Light" panose="020B0502040204020203" pitchFamily="34" charset="0"/>
              </a:rPr>
              <a:t>37% of organizations are still using paper to manage critical business processes</a:t>
            </a:r>
          </a:p>
        </p:txBody>
      </p:sp>
      <p:sp>
        <p:nvSpPr>
          <p:cNvPr id="37" name="Rectangle 36" descr="69%">
            <a:extLst>
              <a:ext uri="{FF2B5EF4-FFF2-40B4-BE49-F238E27FC236}">
                <a16:creationId xmlns:a16="http://schemas.microsoft.com/office/drawing/2014/main" id="{807784A0-3B84-8542-AE0A-E5E2A1BE7397}"/>
              </a:ext>
            </a:extLst>
          </p:cNvPr>
          <p:cNvSpPr/>
          <p:nvPr/>
        </p:nvSpPr>
        <p:spPr bwMode="auto">
          <a:xfrm>
            <a:off x="437743" y="3627365"/>
            <a:ext cx="2414135" cy="429084"/>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 Placeholder 6">
            <a:extLst>
              <a:ext uri="{FF2B5EF4-FFF2-40B4-BE49-F238E27FC236}">
                <a16:creationId xmlns:a16="http://schemas.microsoft.com/office/drawing/2014/main" id="{71468E71-61DD-2744-A15A-B6FD1C026DFA}"/>
              </a:ext>
            </a:extLst>
          </p:cNvPr>
          <p:cNvSpPr txBox="1">
            <a:spLocks/>
          </p:cNvSpPr>
          <p:nvPr/>
        </p:nvSpPr>
        <p:spPr>
          <a:xfrm>
            <a:off x="3268612" y="3557064"/>
            <a:ext cx="3769529" cy="1324290"/>
          </a:xfrm>
          <a:prstGeom prst="rect">
            <a:avLst/>
          </a:prstGeom>
        </p:spPr>
        <p:txBody>
          <a:bodyPr vert="horz" wrap="square" lIns="0" tIns="0" rIns="0" bIns="0" rtlCol="0">
            <a:no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72071" fontAlgn="base">
              <a:lnSpc>
                <a:spcPct val="100000"/>
              </a:lnSpc>
              <a:spcBef>
                <a:spcPts val="882"/>
              </a:spcBef>
              <a:spcAft>
                <a:spcPts val="0"/>
              </a:spcAft>
              <a:buSzTx/>
              <a:defRPr/>
            </a:pPr>
            <a:r>
              <a:rPr lang="en-US" sz="1471" b="1" dirty="0">
                <a:solidFill>
                  <a:srgbClr val="FFFFFF"/>
                </a:solidFill>
                <a:latin typeface="Segoe UI Semibold" panose="020B0502040204020203" pitchFamily="34" charset="0"/>
                <a:cs typeface="Segoe UI Semibold" panose="020B0502040204020203" pitchFamily="34" charset="0"/>
              </a:rPr>
              <a:t>Accelerate digital innovation and transformation</a:t>
            </a:r>
          </a:p>
          <a:p>
            <a:pPr algn="l" defTabSz="672071" fontAlgn="base">
              <a:lnSpc>
                <a:spcPct val="100000"/>
              </a:lnSpc>
              <a:spcBef>
                <a:spcPts val="882"/>
              </a:spcBef>
              <a:spcAft>
                <a:spcPts val="0"/>
              </a:spcAft>
              <a:buSzTx/>
              <a:defRPr/>
            </a:pPr>
            <a:r>
              <a:rPr lang="en-US" sz="1324" dirty="0">
                <a:solidFill>
                  <a:srgbClr val="FFFFFF"/>
                </a:solidFill>
                <a:latin typeface="Segoe UI Light" panose="020B0502040204020203" pitchFamily="34" charset="0"/>
                <a:cs typeface="Segoe UI Light" panose="020B0502040204020203" pitchFamily="34" charset="0"/>
              </a:rPr>
              <a:t>69% of organizations say that accelerating digital innovation &amp; transformation is the number 1 reason they embraced low code application development </a:t>
            </a:r>
          </a:p>
          <a:p>
            <a:pPr algn="l" defTabSz="672071" fontAlgn="base">
              <a:lnSpc>
                <a:spcPct val="100000"/>
              </a:lnSpc>
              <a:spcBef>
                <a:spcPts val="882"/>
              </a:spcBef>
              <a:spcAft>
                <a:spcPts val="0"/>
              </a:spcAft>
              <a:buSzTx/>
              <a:defRPr/>
            </a:pPr>
            <a:endParaRPr lang="en-US" sz="1471" b="1" dirty="0">
              <a:solidFill>
                <a:srgbClr val="FFFFFF"/>
              </a:solidFill>
              <a:latin typeface="Segoe UI Semibold" panose="020B0502040204020203" pitchFamily="34" charset="0"/>
              <a:cs typeface="Segoe UI Semibold" panose="020B0502040204020203" pitchFamily="34" charset="0"/>
            </a:endParaRPr>
          </a:p>
        </p:txBody>
      </p:sp>
      <p:sp>
        <p:nvSpPr>
          <p:cNvPr id="33" name="Rectangle 32">
            <a:extLst>
              <a:ext uri="{FF2B5EF4-FFF2-40B4-BE49-F238E27FC236}">
                <a16:creationId xmlns:a16="http://schemas.microsoft.com/office/drawing/2014/main" id="{F4D0C919-4DDF-5649-8B9E-1B873C004168}"/>
              </a:ext>
              <a:ext uri="{C183D7F6-B498-43B3-948B-1728B52AA6E4}">
                <adec:decorative xmlns:adec="http://schemas.microsoft.com/office/drawing/2017/decorative" val="1"/>
              </a:ext>
            </a:extLst>
          </p:cNvPr>
          <p:cNvSpPr/>
          <p:nvPr/>
        </p:nvSpPr>
        <p:spPr bwMode="auto">
          <a:xfrm>
            <a:off x="427239" y="1400393"/>
            <a:ext cx="1425068" cy="429084"/>
          </a:xfrm>
          <a:prstGeom prst="rect">
            <a:avLst/>
          </a:prstGeom>
          <a:solidFill>
            <a:srgbClr val="7427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endParaRPr lang="en-US" sz="2059" dirty="0">
              <a:solidFill>
                <a:srgbClr val="FFFFFF"/>
              </a:solidFill>
              <a:latin typeface="Segoe UI" panose="020B0502040204020203" pitchFamily="34" charset="0"/>
            </a:endParaRPr>
          </a:p>
        </p:txBody>
      </p:sp>
      <p:sp>
        <p:nvSpPr>
          <p:cNvPr id="36" name="Rectangle 35">
            <a:extLst>
              <a:ext uri="{FF2B5EF4-FFF2-40B4-BE49-F238E27FC236}">
                <a16:creationId xmlns:a16="http://schemas.microsoft.com/office/drawing/2014/main" id="{EC084050-5A41-F240-96CF-01016F43FF21}"/>
              </a:ext>
              <a:ext uri="{C183D7F6-B498-43B3-948B-1728B52AA6E4}">
                <adec:decorative xmlns:adec="http://schemas.microsoft.com/office/drawing/2017/decorative" val="1"/>
              </a:ext>
            </a:extLst>
          </p:cNvPr>
          <p:cNvSpPr/>
          <p:nvPr/>
        </p:nvSpPr>
        <p:spPr bwMode="auto">
          <a:xfrm>
            <a:off x="427239" y="2529636"/>
            <a:ext cx="1128699" cy="429084"/>
          </a:xfrm>
          <a:prstGeom prst="rect">
            <a:avLst/>
          </a:prstGeom>
          <a:solidFill>
            <a:srgbClr val="7427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endParaRPr lang="en-US" sz="2059" dirty="0">
              <a:solidFill>
                <a:srgbClr val="FFFFFF"/>
              </a:solidFill>
              <a:latin typeface="Segoe UI" panose="020B0502040204020203" pitchFamily="34" charset="0"/>
            </a:endParaRPr>
          </a:p>
        </p:txBody>
      </p:sp>
      <p:sp>
        <p:nvSpPr>
          <p:cNvPr id="38" name="Rectangle 37">
            <a:extLst>
              <a:ext uri="{FF2B5EF4-FFF2-40B4-BE49-F238E27FC236}">
                <a16:creationId xmlns:a16="http://schemas.microsoft.com/office/drawing/2014/main" id="{5F3CBAFD-B775-5440-A35F-CDA7B5101732}"/>
              </a:ext>
              <a:ext uri="{C183D7F6-B498-43B3-948B-1728B52AA6E4}">
                <adec:decorative xmlns:adec="http://schemas.microsoft.com/office/drawing/2017/decorative" val="1"/>
              </a:ext>
            </a:extLst>
          </p:cNvPr>
          <p:cNvSpPr/>
          <p:nvPr/>
        </p:nvSpPr>
        <p:spPr bwMode="auto">
          <a:xfrm>
            <a:off x="437744" y="3627364"/>
            <a:ext cx="1624020" cy="429084"/>
          </a:xfrm>
          <a:prstGeom prst="rect">
            <a:avLst/>
          </a:prstGeom>
          <a:solidFill>
            <a:srgbClr val="7427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endParaRPr lang="en-US" sz="2059" dirty="0">
              <a:solidFill>
                <a:srgbClr val="FFFFFF"/>
              </a:solidFill>
              <a:latin typeface="Segoe UI" panose="020B0502040204020203" pitchFamily="34" charset="0"/>
            </a:endParaRPr>
          </a:p>
        </p:txBody>
      </p:sp>
      <p:sp>
        <p:nvSpPr>
          <p:cNvPr id="16" name="Rectangle 15">
            <a:extLst>
              <a:ext uri="{FF2B5EF4-FFF2-40B4-BE49-F238E27FC236}">
                <a16:creationId xmlns:a16="http://schemas.microsoft.com/office/drawing/2014/main" id="{4015160C-B857-2142-9A54-A38E3A83EA5F}"/>
              </a:ext>
              <a:ext uri="{C183D7F6-B498-43B3-948B-1728B52AA6E4}">
                <adec:decorative xmlns:adec="http://schemas.microsoft.com/office/drawing/2017/decorative" val="1"/>
              </a:ext>
            </a:extLst>
          </p:cNvPr>
          <p:cNvSpPr/>
          <p:nvPr/>
        </p:nvSpPr>
        <p:spPr bwMode="auto">
          <a:xfrm>
            <a:off x="801131" y="1400392"/>
            <a:ext cx="677285" cy="4228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r>
              <a:rPr lang="en-US" sz="2059" dirty="0">
                <a:solidFill>
                  <a:srgbClr val="FFFFFF"/>
                </a:solidFill>
                <a:latin typeface="Segoe UI" panose="020B0502040204020203" pitchFamily="34" charset="0"/>
              </a:rPr>
              <a:t>65%</a:t>
            </a:r>
          </a:p>
        </p:txBody>
      </p:sp>
      <p:sp>
        <p:nvSpPr>
          <p:cNvPr id="20" name="Rectangle 19">
            <a:extLst>
              <a:ext uri="{FF2B5EF4-FFF2-40B4-BE49-F238E27FC236}">
                <a16:creationId xmlns:a16="http://schemas.microsoft.com/office/drawing/2014/main" id="{ED4550EC-267E-0F4D-9CAC-250BED82F914}"/>
              </a:ext>
              <a:ext uri="{C183D7F6-B498-43B3-948B-1728B52AA6E4}">
                <adec:decorative xmlns:adec="http://schemas.microsoft.com/office/drawing/2017/decorative" val="1"/>
              </a:ext>
            </a:extLst>
          </p:cNvPr>
          <p:cNvSpPr/>
          <p:nvPr/>
        </p:nvSpPr>
        <p:spPr bwMode="auto">
          <a:xfrm>
            <a:off x="664223" y="2529002"/>
            <a:ext cx="793037" cy="4290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r>
              <a:rPr lang="en-US" sz="2059" dirty="0">
                <a:solidFill>
                  <a:srgbClr val="FFFFFF"/>
                </a:solidFill>
                <a:latin typeface="Segoe UI" panose="020B0502040204020203" pitchFamily="34" charset="0"/>
              </a:rPr>
              <a:t>37%</a:t>
            </a:r>
          </a:p>
        </p:txBody>
      </p:sp>
      <p:sp>
        <p:nvSpPr>
          <p:cNvPr id="22" name="Rectangle 21">
            <a:extLst>
              <a:ext uri="{FF2B5EF4-FFF2-40B4-BE49-F238E27FC236}">
                <a16:creationId xmlns:a16="http://schemas.microsoft.com/office/drawing/2014/main" id="{FE18F907-A68F-A540-977B-7A99569AFD6B}"/>
              </a:ext>
              <a:ext uri="{C183D7F6-B498-43B3-948B-1728B52AA6E4}">
                <adec:decorative xmlns:adec="http://schemas.microsoft.com/office/drawing/2017/decorative" val="1"/>
              </a:ext>
            </a:extLst>
          </p:cNvPr>
          <p:cNvSpPr/>
          <p:nvPr/>
        </p:nvSpPr>
        <p:spPr bwMode="auto">
          <a:xfrm>
            <a:off x="436541" y="3627364"/>
            <a:ext cx="1625223" cy="4290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33616" rIns="67232" bIns="0" numCol="1" spcCol="0" rtlCol="0" fromWordArt="0" anchor="ctr" anchorCtr="0" forceAA="0" compatLnSpc="1">
            <a:prstTxWarp prst="textNoShape">
              <a:avLst/>
            </a:prstTxWarp>
            <a:noAutofit/>
          </a:bodyPr>
          <a:lstStyle/>
          <a:p>
            <a:pPr algn="ctr" defTabSz="672266">
              <a:lnSpc>
                <a:spcPct val="90000"/>
              </a:lnSpc>
              <a:spcAft>
                <a:spcPts val="441"/>
              </a:spcAft>
              <a:defRPr/>
            </a:pPr>
            <a:r>
              <a:rPr lang="en-US" sz="2059" dirty="0">
                <a:solidFill>
                  <a:srgbClr val="FFFFFF"/>
                </a:solidFill>
                <a:latin typeface="Segoe UI" panose="020B0502040204020203" pitchFamily="34" charset="0"/>
              </a:rPr>
              <a:t>69%</a:t>
            </a:r>
          </a:p>
        </p:txBody>
      </p:sp>
      <p:sp>
        <p:nvSpPr>
          <p:cNvPr id="17" name="Rectangle 16">
            <a:extLst>
              <a:ext uri="{FF2B5EF4-FFF2-40B4-BE49-F238E27FC236}">
                <a16:creationId xmlns:a16="http://schemas.microsoft.com/office/drawing/2014/main" id="{E6848E72-A947-9147-B18B-28DA49762F9A}"/>
              </a:ext>
            </a:extLst>
          </p:cNvPr>
          <p:cNvSpPr/>
          <p:nvPr/>
        </p:nvSpPr>
        <p:spPr>
          <a:xfrm>
            <a:off x="168100" y="4925362"/>
            <a:ext cx="7722930" cy="173766"/>
          </a:xfrm>
          <a:prstGeom prst="rect">
            <a:avLst/>
          </a:prstGeom>
        </p:spPr>
        <p:txBody>
          <a:bodyPr wrap="square">
            <a:spAutoFit/>
          </a:bodyPr>
          <a:lstStyle/>
          <a:p>
            <a:pPr defTabSz="685775">
              <a:lnSpc>
                <a:spcPct val="90000"/>
              </a:lnSpc>
              <a:buSzPct val="90000"/>
              <a:defRPr/>
            </a:pPr>
            <a:r>
              <a:rPr lang="en-GB" sz="588" dirty="0">
                <a:solidFill>
                  <a:srgbClr val="FFFFFF"/>
                </a:solidFill>
                <a:latin typeface="Segoe UI Light" panose="020B0502040204020203" pitchFamily="34" charset="0"/>
                <a:cs typeface="Segoe UI Light" panose="020B0502040204020203" pitchFamily="34" charset="0"/>
              </a:rPr>
              <a:t>Forrester, Q1 Digital Process Automation Survey (for process improvement efforts 2 years from now); Dresner Advisory Services, The State of Business Intelligence, 2018 (critical responses only)​</a:t>
            </a:r>
            <a:endParaRPr lang="en-US" sz="588" dirty="0">
              <a:solidFill>
                <a:srgbClr val="282828"/>
              </a:solidFill>
              <a:latin typeface="Segoe UI"/>
            </a:endParaRPr>
          </a:p>
        </p:txBody>
      </p:sp>
    </p:spTree>
    <p:extLst>
      <p:ext uri="{BB962C8B-B14F-4D97-AF65-F5344CB8AC3E}">
        <p14:creationId xmlns:p14="http://schemas.microsoft.com/office/powerpoint/2010/main" val="354331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800" fill="hold"/>
                                        <p:tgtEl>
                                          <p:spTgt spid="33"/>
                                        </p:tgtEl>
                                        <p:attrNameLst>
                                          <p:attrName>ppt_x</p:attrName>
                                        </p:attrNameLst>
                                      </p:cBhvr>
                                      <p:tavLst>
                                        <p:tav tm="0">
                                          <p:val>
                                            <p:strVal val="#ppt_x-#ppt_w/2"/>
                                          </p:val>
                                        </p:tav>
                                        <p:tav tm="100000">
                                          <p:val>
                                            <p:strVal val="#ppt_x"/>
                                          </p:val>
                                        </p:tav>
                                      </p:tavLst>
                                    </p:anim>
                                    <p:anim calcmode="lin" valueType="num">
                                      <p:cBhvr>
                                        <p:cTn id="8" dur="800" fill="hold"/>
                                        <p:tgtEl>
                                          <p:spTgt spid="33"/>
                                        </p:tgtEl>
                                        <p:attrNameLst>
                                          <p:attrName>ppt_y</p:attrName>
                                        </p:attrNameLst>
                                      </p:cBhvr>
                                      <p:tavLst>
                                        <p:tav tm="0">
                                          <p:val>
                                            <p:strVal val="#ppt_y"/>
                                          </p:val>
                                        </p:tav>
                                        <p:tav tm="100000">
                                          <p:val>
                                            <p:strVal val="#ppt_y"/>
                                          </p:val>
                                        </p:tav>
                                      </p:tavLst>
                                    </p:anim>
                                    <p:anim calcmode="lin" valueType="num">
                                      <p:cBhvr>
                                        <p:cTn id="9" dur="800" fill="hold"/>
                                        <p:tgtEl>
                                          <p:spTgt spid="33"/>
                                        </p:tgtEl>
                                        <p:attrNameLst>
                                          <p:attrName>ppt_w</p:attrName>
                                        </p:attrNameLst>
                                      </p:cBhvr>
                                      <p:tavLst>
                                        <p:tav tm="0">
                                          <p:val>
                                            <p:fltVal val="0"/>
                                          </p:val>
                                        </p:tav>
                                        <p:tav tm="100000">
                                          <p:val>
                                            <p:strVal val="#ppt_w"/>
                                          </p:val>
                                        </p:tav>
                                      </p:tavLst>
                                    </p:anim>
                                    <p:anim calcmode="lin" valueType="num">
                                      <p:cBhvr>
                                        <p:cTn id="10" dur="800" fill="hold"/>
                                        <p:tgtEl>
                                          <p:spTgt spid="33"/>
                                        </p:tgtEl>
                                        <p:attrNameLst>
                                          <p:attrName>ppt_h</p:attrName>
                                        </p:attrNameLst>
                                      </p:cBhvr>
                                      <p:tavLst>
                                        <p:tav tm="0">
                                          <p:val>
                                            <p:strVal val="#ppt_h"/>
                                          </p:val>
                                        </p:tav>
                                        <p:tav tm="100000">
                                          <p:val>
                                            <p:strVal val="#ppt_h"/>
                                          </p:val>
                                        </p:tav>
                                      </p:tavLst>
                                    </p:anim>
                                  </p:childTnLst>
                                </p:cTn>
                              </p:par>
                              <p:par>
                                <p:cTn id="11" presetID="10" presetClass="entr" presetSubtype="0" fill="hold" grpId="0" nodeType="withEffect">
                                  <p:stCondLst>
                                    <p:cond delay="5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7" presetClass="entr" presetSubtype="8" fill="hold" grpId="0" nodeType="withEffect">
                                  <p:stCondLst>
                                    <p:cond delay="1000"/>
                                  </p:stCondLst>
                                  <p:childTnLst>
                                    <p:set>
                                      <p:cBhvr>
                                        <p:cTn id="15" dur="1" fill="hold">
                                          <p:stCondLst>
                                            <p:cond delay="0"/>
                                          </p:stCondLst>
                                        </p:cTn>
                                        <p:tgtEl>
                                          <p:spTgt spid="36"/>
                                        </p:tgtEl>
                                        <p:attrNameLst>
                                          <p:attrName>style.visibility</p:attrName>
                                        </p:attrNameLst>
                                      </p:cBhvr>
                                      <p:to>
                                        <p:strVal val="visible"/>
                                      </p:to>
                                    </p:set>
                                    <p:anim calcmode="lin" valueType="num">
                                      <p:cBhvr>
                                        <p:cTn id="16" dur="700" fill="hold"/>
                                        <p:tgtEl>
                                          <p:spTgt spid="36"/>
                                        </p:tgtEl>
                                        <p:attrNameLst>
                                          <p:attrName>ppt_x</p:attrName>
                                        </p:attrNameLst>
                                      </p:cBhvr>
                                      <p:tavLst>
                                        <p:tav tm="0">
                                          <p:val>
                                            <p:strVal val="#ppt_x-#ppt_w/2"/>
                                          </p:val>
                                        </p:tav>
                                        <p:tav tm="100000">
                                          <p:val>
                                            <p:strVal val="#ppt_x"/>
                                          </p:val>
                                        </p:tav>
                                      </p:tavLst>
                                    </p:anim>
                                    <p:anim calcmode="lin" valueType="num">
                                      <p:cBhvr>
                                        <p:cTn id="17" dur="700" fill="hold"/>
                                        <p:tgtEl>
                                          <p:spTgt spid="36"/>
                                        </p:tgtEl>
                                        <p:attrNameLst>
                                          <p:attrName>ppt_y</p:attrName>
                                        </p:attrNameLst>
                                      </p:cBhvr>
                                      <p:tavLst>
                                        <p:tav tm="0">
                                          <p:val>
                                            <p:strVal val="#ppt_y"/>
                                          </p:val>
                                        </p:tav>
                                        <p:tav tm="100000">
                                          <p:val>
                                            <p:strVal val="#ppt_y"/>
                                          </p:val>
                                        </p:tav>
                                      </p:tavLst>
                                    </p:anim>
                                    <p:anim calcmode="lin" valueType="num">
                                      <p:cBhvr>
                                        <p:cTn id="18" dur="700" fill="hold"/>
                                        <p:tgtEl>
                                          <p:spTgt spid="36"/>
                                        </p:tgtEl>
                                        <p:attrNameLst>
                                          <p:attrName>ppt_w</p:attrName>
                                        </p:attrNameLst>
                                      </p:cBhvr>
                                      <p:tavLst>
                                        <p:tav tm="0">
                                          <p:val>
                                            <p:fltVal val="0"/>
                                          </p:val>
                                        </p:tav>
                                        <p:tav tm="100000">
                                          <p:val>
                                            <p:strVal val="#ppt_w"/>
                                          </p:val>
                                        </p:tav>
                                      </p:tavLst>
                                    </p:anim>
                                    <p:anim calcmode="lin" valueType="num">
                                      <p:cBhvr>
                                        <p:cTn id="19" dur="700" fill="hold"/>
                                        <p:tgtEl>
                                          <p:spTgt spid="36"/>
                                        </p:tgtEl>
                                        <p:attrNameLst>
                                          <p:attrName>ppt_h</p:attrName>
                                        </p:attrNameLst>
                                      </p:cBhvr>
                                      <p:tavLst>
                                        <p:tav tm="0">
                                          <p:val>
                                            <p:strVal val="#ppt_h"/>
                                          </p:val>
                                        </p:tav>
                                        <p:tav tm="100000">
                                          <p:val>
                                            <p:strVal val="#ppt_h"/>
                                          </p:val>
                                        </p:tav>
                                      </p:tavLst>
                                    </p:anim>
                                  </p:childTnLst>
                                </p:cTn>
                              </p:par>
                              <p:par>
                                <p:cTn id="20" presetID="10" presetClass="entr" presetSubtype="0" fill="hold" grpId="0" nodeType="withEffect">
                                  <p:stCondLst>
                                    <p:cond delay="1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childTnLst>
                                </p:cTn>
                              </p:par>
                              <p:par>
                                <p:cTn id="23" presetID="17" presetClass="entr" presetSubtype="8" fill="hold" grpId="0" nodeType="withEffect">
                                  <p:stCondLst>
                                    <p:cond delay="2000"/>
                                  </p:stCondLst>
                                  <p:childTnLst>
                                    <p:set>
                                      <p:cBhvr>
                                        <p:cTn id="24" dur="1" fill="hold">
                                          <p:stCondLst>
                                            <p:cond delay="0"/>
                                          </p:stCondLst>
                                        </p:cTn>
                                        <p:tgtEl>
                                          <p:spTgt spid="38"/>
                                        </p:tgtEl>
                                        <p:attrNameLst>
                                          <p:attrName>style.visibility</p:attrName>
                                        </p:attrNameLst>
                                      </p:cBhvr>
                                      <p:to>
                                        <p:strVal val="visible"/>
                                      </p:to>
                                    </p:set>
                                    <p:anim calcmode="lin" valueType="num">
                                      <p:cBhvr>
                                        <p:cTn id="25" dur="800" fill="hold"/>
                                        <p:tgtEl>
                                          <p:spTgt spid="38"/>
                                        </p:tgtEl>
                                        <p:attrNameLst>
                                          <p:attrName>ppt_x</p:attrName>
                                        </p:attrNameLst>
                                      </p:cBhvr>
                                      <p:tavLst>
                                        <p:tav tm="0">
                                          <p:val>
                                            <p:strVal val="#ppt_x-#ppt_w/2"/>
                                          </p:val>
                                        </p:tav>
                                        <p:tav tm="100000">
                                          <p:val>
                                            <p:strVal val="#ppt_x"/>
                                          </p:val>
                                        </p:tav>
                                      </p:tavLst>
                                    </p:anim>
                                    <p:anim calcmode="lin" valueType="num">
                                      <p:cBhvr>
                                        <p:cTn id="26" dur="800" fill="hold"/>
                                        <p:tgtEl>
                                          <p:spTgt spid="38"/>
                                        </p:tgtEl>
                                        <p:attrNameLst>
                                          <p:attrName>ppt_y</p:attrName>
                                        </p:attrNameLst>
                                      </p:cBhvr>
                                      <p:tavLst>
                                        <p:tav tm="0">
                                          <p:val>
                                            <p:strVal val="#ppt_y"/>
                                          </p:val>
                                        </p:tav>
                                        <p:tav tm="100000">
                                          <p:val>
                                            <p:strVal val="#ppt_y"/>
                                          </p:val>
                                        </p:tav>
                                      </p:tavLst>
                                    </p:anim>
                                    <p:anim calcmode="lin" valueType="num">
                                      <p:cBhvr>
                                        <p:cTn id="27" dur="800" fill="hold"/>
                                        <p:tgtEl>
                                          <p:spTgt spid="38"/>
                                        </p:tgtEl>
                                        <p:attrNameLst>
                                          <p:attrName>ppt_w</p:attrName>
                                        </p:attrNameLst>
                                      </p:cBhvr>
                                      <p:tavLst>
                                        <p:tav tm="0">
                                          <p:val>
                                            <p:fltVal val="0"/>
                                          </p:val>
                                        </p:tav>
                                        <p:tav tm="100000">
                                          <p:val>
                                            <p:strVal val="#ppt_w"/>
                                          </p:val>
                                        </p:tav>
                                      </p:tavLst>
                                    </p:anim>
                                    <p:anim calcmode="lin" valueType="num">
                                      <p:cBhvr>
                                        <p:cTn id="28" dur="800" fill="hold"/>
                                        <p:tgtEl>
                                          <p:spTgt spid="38"/>
                                        </p:tgtEl>
                                        <p:attrNameLst>
                                          <p:attrName>ppt_h</p:attrName>
                                        </p:attrNameLst>
                                      </p:cBhvr>
                                      <p:tavLst>
                                        <p:tav tm="0">
                                          <p:val>
                                            <p:strVal val="#ppt_h"/>
                                          </p:val>
                                        </p:tav>
                                        <p:tav tm="100000">
                                          <p:val>
                                            <p:strVal val="#ppt_h"/>
                                          </p:val>
                                        </p:tav>
                                      </p:tavLst>
                                    </p:anim>
                                  </p:childTnLst>
                                </p:cTn>
                              </p:par>
                              <p:par>
                                <p:cTn id="29" presetID="10" presetClass="entr" presetSubtype="0" fill="hold" grpId="0" nodeType="withEffect">
                                  <p:stCondLst>
                                    <p:cond delay="230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8" grpId="0" animBg="1"/>
      <p:bldP spid="16" grpId="0"/>
      <p:bldP spid="20"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18BF0-93B3-4DD8-A173-2A65D876DD67}"/>
              </a:ext>
            </a:extLst>
          </p:cNvPr>
          <p:cNvSpPr>
            <a:spLocks noGrp="1"/>
          </p:cNvSpPr>
          <p:nvPr>
            <p:ph type="title"/>
          </p:nvPr>
        </p:nvSpPr>
        <p:spPr>
          <a:xfrm>
            <a:off x="341998" y="465322"/>
            <a:ext cx="3884771" cy="307777"/>
          </a:xfrm>
        </p:spPr>
        <p:txBody>
          <a:bodyPr/>
          <a:lstStyle/>
          <a:p>
            <a:r>
              <a:rPr lang="de-DE"/>
              <a:t>Default Environment</a:t>
            </a:r>
            <a:endParaRPr lang="en-US" dirty="0"/>
          </a:p>
        </p:txBody>
      </p:sp>
      <p:pic>
        <p:nvPicPr>
          <p:cNvPr id="5" name="Picture 4" descr="Default Environment - Screenshot">
            <a:extLst>
              <a:ext uri="{FF2B5EF4-FFF2-40B4-BE49-F238E27FC236}">
                <a16:creationId xmlns:a16="http://schemas.microsoft.com/office/drawing/2014/main" id="{A3C61552-3297-4369-95FF-048021FFC531}"/>
              </a:ext>
            </a:extLst>
          </p:cNvPr>
          <p:cNvPicPr>
            <a:picLocks noChangeAspect="1"/>
          </p:cNvPicPr>
          <p:nvPr/>
        </p:nvPicPr>
        <p:blipFill>
          <a:blip r:embed="rId2"/>
          <a:stretch>
            <a:fillRect/>
          </a:stretch>
        </p:blipFill>
        <p:spPr>
          <a:xfrm>
            <a:off x="447040" y="813135"/>
            <a:ext cx="3292424" cy="887957"/>
          </a:xfrm>
          <a:prstGeom prst="rect">
            <a:avLst/>
          </a:prstGeom>
          <a:ln>
            <a:solidFill>
              <a:schemeClr val="accent2"/>
            </a:solidFill>
          </a:ln>
        </p:spPr>
      </p:pic>
      <p:sp>
        <p:nvSpPr>
          <p:cNvPr id="6" name="Text Placeholder 6">
            <a:extLst>
              <a:ext uri="{FF2B5EF4-FFF2-40B4-BE49-F238E27FC236}">
                <a16:creationId xmlns:a16="http://schemas.microsoft.com/office/drawing/2014/main" id="{A399373E-5520-4BC1-9D49-0424EA602D6F}"/>
              </a:ext>
            </a:extLst>
          </p:cNvPr>
          <p:cNvSpPr txBox="1">
            <a:spLocks/>
          </p:cNvSpPr>
          <p:nvPr/>
        </p:nvSpPr>
        <p:spPr>
          <a:xfrm>
            <a:off x="1150890" y="1228960"/>
            <a:ext cx="2798983" cy="3460955"/>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6" dirty="0">
                <a:solidFill>
                  <a:srgbClr val="3C3C41"/>
                </a:solidFill>
                <a:latin typeface="Segoe UI"/>
              </a:rPr>
              <a:t>Automatically created with first user in the region closest to the Azure AD tenant</a:t>
            </a:r>
          </a:p>
          <a:p>
            <a:pPr>
              <a:spcBef>
                <a:spcPts val="900"/>
              </a:spcBef>
              <a:spcAft>
                <a:spcPts val="900"/>
              </a:spcAft>
            </a:pPr>
            <a:r>
              <a:rPr lang="en-US" sz="1176" dirty="0">
                <a:solidFill>
                  <a:srgbClr val="3C3C41"/>
                </a:solidFill>
                <a:latin typeface="Segoe UI"/>
              </a:rPr>
              <a:t>New users that sign up for Power Apps automatically added to the Maker role</a:t>
            </a:r>
          </a:p>
          <a:p>
            <a:pPr>
              <a:spcBef>
                <a:spcPts val="900"/>
              </a:spcBef>
              <a:spcAft>
                <a:spcPts val="900"/>
              </a:spcAft>
            </a:pPr>
            <a:r>
              <a:rPr lang="en-US" sz="1176" dirty="0">
                <a:solidFill>
                  <a:srgbClr val="3C3C41"/>
                </a:solidFill>
                <a:latin typeface="Segoe UI"/>
              </a:rPr>
              <a:t>Users are not automatically added to the Environment Admin role</a:t>
            </a:r>
          </a:p>
          <a:p>
            <a:pPr>
              <a:spcBef>
                <a:spcPts val="900"/>
              </a:spcBef>
              <a:spcAft>
                <a:spcPts val="900"/>
              </a:spcAft>
            </a:pPr>
            <a:r>
              <a:rPr lang="en-US" sz="1176" dirty="0">
                <a:solidFill>
                  <a:srgbClr val="3C3C41"/>
                </a:solidFill>
                <a:latin typeface="Segoe UI"/>
              </a:rPr>
              <a:t>The default environment can’t be deleted, but you can rename it – e.g. Personal Productivity</a:t>
            </a:r>
          </a:p>
        </p:txBody>
      </p:sp>
      <p:pic>
        <p:nvPicPr>
          <p:cNvPr id="16" name="Picture 15">
            <a:extLst>
              <a:ext uri="{FF2B5EF4-FFF2-40B4-BE49-F238E27FC236}">
                <a16:creationId xmlns:a16="http://schemas.microsoft.com/office/drawing/2014/main" id="{95150DCF-47F8-43E1-85EE-F4BAD705E06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77337" y="1848822"/>
            <a:ext cx="454064" cy="346522"/>
          </a:xfrm>
          <a:prstGeom prst="rect">
            <a:avLst/>
          </a:prstGeom>
          <a:ln>
            <a:solidFill>
              <a:schemeClr val="bg1"/>
            </a:solidFill>
          </a:ln>
        </p:spPr>
      </p:pic>
      <p:pic>
        <p:nvPicPr>
          <p:cNvPr id="18" name="Picture 17">
            <a:extLst>
              <a:ext uri="{FF2B5EF4-FFF2-40B4-BE49-F238E27FC236}">
                <a16:creationId xmlns:a16="http://schemas.microsoft.com/office/drawing/2014/main" id="{B88252F7-4B15-4D0A-BAC8-78F57A0624D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41691" y="3638733"/>
            <a:ext cx="335343" cy="346522"/>
          </a:xfrm>
          <a:prstGeom prst="rect">
            <a:avLst/>
          </a:prstGeom>
        </p:spPr>
      </p:pic>
      <p:pic>
        <p:nvPicPr>
          <p:cNvPr id="12" name="Picture 52">
            <a:extLst>
              <a:ext uri="{FF2B5EF4-FFF2-40B4-BE49-F238E27FC236}">
                <a16:creationId xmlns:a16="http://schemas.microsoft.com/office/drawing/2014/main" id="{D4675950-4A91-4A5D-B129-5569E88E356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29146" y="1907606"/>
            <a:ext cx="179918" cy="168674"/>
          </a:xfrm>
          <a:prstGeom prst="rect">
            <a:avLst/>
          </a:prstGeom>
        </p:spPr>
      </p:pic>
      <p:sp>
        <p:nvSpPr>
          <p:cNvPr id="13" name="people_7">
            <a:extLst>
              <a:ext uri="{FF2B5EF4-FFF2-40B4-BE49-F238E27FC236}">
                <a16:creationId xmlns:a16="http://schemas.microsoft.com/office/drawing/2014/main" id="{E408D006-B3A0-40E0-9821-79871C3EA960}"/>
              </a:ext>
              <a:ext uri="{C183D7F6-B498-43B3-948B-1728B52AA6E4}">
                <adec:decorative xmlns:adec="http://schemas.microsoft.com/office/drawing/2017/decorative" val="1"/>
              </a:ext>
            </a:extLst>
          </p:cNvPr>
          <p:cNvSpPr>
            <a:spLocks noChangeAspect="1" noEditPoints="1"/>
          </p:cNvSpPr>
          <p:nvPr/>
        </p:nvSpPr>
        <p:spPr bwMode="auto">
          <a:xfrm>
            <a:off x="519576" y="3045083"/>
            <a:ext cx="317415" cy="346523"/>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20" name="Touchscreen">
            <a:extLst>
              <a:ext uri="{FF2B5EF4-FFF2-40B4-BE49-F238E27FC236}">
                <a16:creationId xmlns:a16="http://schemas.microsoft.com/office/drawing/2014/main" id="{835647CD-A94B-4181-A480-FC44624E08C9}"/>
              </a:ext>
              <a:ext uri="{C183D7F6-B498-43B3-948B-1728B52AA6E4}">
                <adec:decorative xmlns:adec="http://schemas.microsoft.com/office/drawing/2017/decorative" val="1"/>
              </a:ext>
            </a:extLst>
          </p:cNvPr>
          <p:cNvSpPr>
            <a:spLocks noChangeAspect="1" noEditPoints="1"/>
          </p:cNvSpPr>
          <p:nvPr/>
        </p:nvSpPr>
        <p:spPr bwMode="auto">
          <a:xfrm>
            <a:off x="519576" y="2453083"/>
            <a:ext cx="369585" cy="346523"/>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gradFill>
                <a:gsLst>
                  <a:gs pos="0">
                    <a:srgbClr val="505050"/>
                  </a:gs>
                  <a:gs pos="100000">
                    <a:srgbClr val="505050"/>
                  </a:gs>
                </a:gsLst>
                <a:lin ang="5400000" scaled="1"/>
              </a:gradFill>
            </a:endParaRPr>
          </a:p>
        </p:txBody>
      </p:sp>
      <p:pic>
        <p:nvPicPr>
          <p:cNvPr id="4" name="Picture 3">
            <a:extLst>
              <a:ext uri="{FF2B5EF4-FFF2-40B4-BE49-F238E27FC236}">
                <a16:creationId xmlns:a16="http://schemas.microsoft.com/office/drawing/2014/main" id="{BB0E6EAA-9730-4900-B33D-BEF3C90FB382}"/>
              </a:ext>
              <a:ext uri="{C183D7F6-B498-43B3-948B-1728B52AA6E4}">
                <adec:decorative xmlns:adec="http://schemas.microsoft.com/office/drawing/2017/decorative" val="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t="-14"/>
          <a:stretch/>
        </p:blipFill>
        <p:spPr>
          <a:xfrm>
            <a:off x="4559072" y="1079"/>
            <a:ext cx="4572000" cy="5141343"/>
          </a:xfrm>
          <a:prstGeom prst="rect">
            <a:avLst/>
          </a:prstGeom>
        </p:spPr>
      </p:pic>
    </p:spTree>
    <p:extLst>
      <p:ext uri="{BB962C8B-B14F-4D97-AF65-F5344CB8AC3E}">
        <p14:creationId xmlns:p14="http://schemas.microsoft.com/office/powerpoint/2010/main" val="60064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39E3A-7AE1-4317-8551-55CD82F3EB55}"/>
              </a:ext>
            </a:extLst>
          </p:cNvPr>
          <p:cNvSpPr>
            <a:spLocks noGrp="1"/>
          </p:cNvSpPr>
          <p:nvPr>
            <p:ph type="title"/>
          </p:nvPr>
        </p:nvSpPr>
        <p:spPr>
          <a:xfrm>
            <a:off x="366808" y="177801"/>
            <a:ext cx="8472313" cy="498598"/>
          </a:xfrm>
        </p:spPr>
        <p:txBody>
          <a:bodyPr/>
          <a:lstStyle/>
          <a:p>
            <a:r>
              <a:rPr lang="en-US" sz="3600" dirty="0"/>
              <a:t>Looking inside environments</a:t>
            </a:r>
          </a:p>
        </p:txBody>
      </p:sp>
      <p:sp>
        <p:nvSpPr>
          <p:cNvPr id="13" name="Rectangle 12">
            <a:extLst>
              <a:ext uri="{FF2B5EF4-FFF2-40B4-BE49-F238E27FC236}">
                <a16:creationId xmlns:a16="http://schemas.microsoft.com/office/drawing/2014/main" id="{33D4F4EE-2FFD-46F4-B2CB-98D3E4745056}"/>
              </a:ext>
            </a:extLst>
          </p:cNvPr>
          <p:cNvSpPr/>
          <p:nvPr/>
        </p:nvSpPr>
        <p:spPr>
          <a:xfrm>
            <a:off x="698250" y="1316961"/>
            <a:ext cx="1108705" cy="2180468"/>
          </a:xfrm>
          <a:prstGeom prst="rect">
            <a:avLst/>
          </a:prstGeom>
          <a:solidFill>
            <a:schemeClr val="accent2">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100" dirty="0"/>
              <a:t>Azure AD</a:t>
            </a:r>
          </a:p>
          <a:p>
            <a:pPr algn="ctr"/>
            <a:r>
              <a:rPr lang="en-US" sz="1100" dirty="0"/>
              <a:t>Tenant</a:t>
            </a:r>
          </a:p>
        </p:txBody>
      </p:sp>
      <p:sp>
        <p:nvSpPr>
          <p:cNvPr id="17" name="Rectangle 16">
            <a:extLst>
              <a:ext uri="{FF2B5EF4-FFF2-40B4-BE49-F238E27FC236}">
                <a16:creationId xmlns:a16="http://schemas.microsoft.com/office/drawing/2014/main" id="{855CA7D0-5AAC-46CD-89FE-7179D568E1CC}"/>
              </a:ext>
            </a:extLst>
          </p:cNvPr>
          <p:cNvSpPr/>
          <p:nvPr/>
        </p:nvSpPr>
        <p:spPr>
          <a:xfrm>
            <a:off x="868658" y="2120693"/>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SharePoint</a:t>
            </a:r>
          </a:p>
        </p:txBody>
      </p:sp>
      <p:sp>
        <p:nvSpPr>
          <p:cNvPr id="19" name="Rectangle 18">
            <a:extLst>
              <a:ext uri="{FF2B5EF4-FFF2-40B4-BE49-F238E27FC236}">
                <a16:creationId xmlns:a16="http://schemas.microsoft.com/office/drawing/2014/main" id="{D4403F28-5591-4623-B216-636B480865BD}"/>
              </a:ext>
            </a:extLst>
          </p:cNvPr>
          <p:cNvSpPr/>
          <p:nvPr/>
        </p:nvSpPr>
        <p:spPr>
          <a:xfrm>
            <a:off x="868658" y="2441809"/>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Teams</a:t>
            </a:r>
          </a:p>
        </p:txBody>
      </p:sp>
      <p:sp>
        <p:nvSpPr>
          <p:cNvPr id="18" name="Rectangle 17">
            <a:extLst>
              <a:ext uri="{FF2B5EF4-FFF2-40B4-BE49-F238E27FC236}">
                <a16:creationId xmlns:a16="http://schemas.microsoft.com/office/drawing/2014/main" id="{01499FCE-0695-4EF2-AFBD-F83D4ADB5C1C}"/>
              </a:ext>
            </a:extLst>
          </p:cNvPr>
          <p:cNvSpPr/>
          <p:nvPr/>
        </p:nvSpPr>
        <p:spPr>
          <a:xfrm>
            <a:off x="860048" y="2766926"/>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Exchange</a:t>
            </a:r>
          </a:p>
        </p:txBody>
      </p:sp>
      <p:sp>
        <p:nvSpPr>
          <p:cNvPr id="46" name="Rectangle 45">
            <a:extLst>
              <a:ext uri="{FF2B5EF4-FFF2-40B4-BE49-F238E27FC236}">
                <a16:creationId xmlns:a16="http://schemas.microsoft.com/office/drawing/2014/main" id="{513B9735-4F0D-4393-A5E3-6357B325F746}"/>
              </a:ext>
            </a:extLst>
          </p:cNvPr>
          <p:cNvSpPr/>
          <p:nvPr/>
        </p:nvSpPr>
        <p:spPr>
          <a:xfrm>
            <a:off x="860048" y="3098147"/>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Excel</a:t>
            </a:r>
          </a:p>
        </p:txBody>
      </p:sp>
      <p:sp>
        <p:nvSpPr>
          <p:cNvPr id="11" name="Rectangle 10">
            <a:extLst>
              <a:ext uri="{FF2B5EF4-FFF2-40B4-BE49-F238E27FC236}">
                <a16:creationId xmlns:a16="http://schemas.microsoft.com/office/drawing/2014/main" id="{D068FC64-4389-4E1E-9DF5-F3132EAE582E}"/>
              </a:ext>
            </a:extLst>
          </p:cNvPr>
          <p:cNvSpPr/>
          <p:nvPr/>
        </p:nvSpPr>
        <p:spPr>
          <a:xfrm>
            <a:off x="1806956" y="1316962"/>
            <a:ext cx="1108705" cy="2180468"/>
          </a:xfrm>
          <a:prstGeom prst="rect">
            <a:avLst/>
          </a:prstGeom>
          <a:solidFill>
            <a:schemeClr val="accent3">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100" dirty="0">
                <a:solidFill>
                  <a:schemeClr val="tx1"/>
                </a:solidFill>
              </a:rPr>
              <a:t>Power Apps Default</a:t>
            </a:r>
          </a:p>
          <a:p>
            <a:pPr algn="ctr"/>
            <a:r>
              <a:rPr lang="en-US" sz="1100" dirty="0">
                <a:solidFill>
                  <a:schemeClr val="tx1"/>
                </a:solidFill>
              </a:rPr>
              <a:t>Environment</a:t>
            </a:r>
          </a:p>
        </p:txBody>
      </p:sp>
      <p:sp>
        <p:nvSpPr>
          <p:cNvPr id="14" name="Rectangle 13">
            <a:extLst>
              <a:ext uri="{FF2B5EF4-FFF2-40B4-BE49-F238E27FC236}">
                <a16:creationId xmlns:a16="http://schemas.microsoft.com/office/drawing/2014/main" id="{5D2ABABA-D7B3-4652-B64C-F90980A8850A}"/>
              </a:ext>
            </a:extLst>
          </p:cNvPr>
          <p:cNvSpPr/>
          <p:nvPr/>
        </p:nvSpPr>
        <p:spPr>
          <a:xfrm>
            <a:off x="1956169" y="2120693"/>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solidFill>
                  <a:schemeClr val="tx1"/>
                </a:solidFill>
              </a:rPr>
              <a:t>Power Apps</a:t>
            </a:r>
          </a:p>
        </p:txBody>
      </p:sp>
      <p:sp>
        <p:nvSpPr>
          <p:cNvPr id="15" name="Rectangle 14">
            <a:extLst>
              <a:ext uri="{FF2B5EF4-FFF2-40B4-BE49-F238E27FC236}">
                <a16:creationId xmlns:a16="http://schemas.microsoft.com/office/drawing/2014/main" id="{BD5DBABB-02D4-419E-BC6D-3334257CE5B6}"/>
              </a:ext>
            </a:extLst>
          </p:cNvPr>
          <p:cNvSpPr/>
          <p:nvPr/>
        </p:nvSpPr>
        <p:spPr>
          <a:xfrm>
            <a:off x="1956169" y="2442954"/>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solidFill>
                  <a:schemeClr val="tx1"/>
                </a:solidFill>
              </a:rPr>
              <a:t>Power Automate</a:t>
            </a:r>
          </a:p>
        </p:txBody>
      </p:sp>
      <p:cxnSp>
        <p:nvCxnSpPr>
          <p:cNvPr id="33" name="Straight Connector 32" descr="Line from Sharepoint to Powerapps">
            <a:extLst>
              <a:ext uri="{FF2B5EF4-FFF2-40B4-BE49-F238E27FC236}">
                <a16:creationId xmlns:a16="http://schemas.microsoft.com/office/drawing/2014/main" id="{F7A2C1AA-CE78-4D77-8C61-AC14DA4823CF}"/>
              </a:ext>
              <a:ext uri="{C183D7F6-B498-43B3-948B-1728B52AA6E4}">
                <adec:decorative xmlns:adec="http://schemas.microsoft.com/office/drawing/2017/decorative" val="0"/>
              </a:ext>
            </a:extLst>
          </p:cNvPr>
          <p:cNvCxnSpPr>
            <a:cxnSpLocks/>
            <a:stCxn id="17" idx="3"/>
            <a:endCxn id="14" idx="1"/>
          </p:cNvCxnSpPr>
          <p:nvPr/>
        </p:nvCxnSpPr>
        <p:spPr>
          <a:xfrm>
            <a:off x="1629958" y="2244955"/>
            <a:ext cx="326211" cy="0"/>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37" name="Straight Connector 36" descr="Line from Sharepoint to PowerAutomate">
            <a:extLst>
              <a:ext uri="{FF2B5EF4-FFF2-40B4-BE49-F238E27FC236}">
                <a16:creationId xmlns:a16="http://schemas.microsoft.com/office/drawing/2014/main" id="{BFF9EB86-1ABE-43CF-9B6F-6C939BF5305C}"/>
              </a:ext>
            </a:extLst>
          </p:cNvPr>
          <p:cNvCxnSpPr>
            <a:cxnSpLocks/>
            <a:stCxn id="17" idx="3"/>
            <a:endCxn id="15" idx="1"/>
          </p:cNvCxnSpPr>
          <p:nvPr/>
        </p:nvCxnSpPr>
        <p:spPr>
          <a:xfrm>
            <a:off x="1629958" y="2244955"/>
            <a:ext cx="326211" cy="322261"/>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4" name="Straight Connector 43" descr="Dashed line from Teams to PowerApps">
            <a:extLst>
              <a:ext uri="{FF2B5EF4-FFF2-40B4-BE49-F238E27FC236}">
                <a16:creationId xmlns:a16="http://schemas.microsoft.com/office/drawing/2014/main" id="{2F88FB02-DA9D-493E-A679-9D081324E430}"/>
              </a:ext>
            </a:extLst>
          </p:cNvPr>
          <p:cNvCxnSpPr>
            <a:cxnSpLocks/>
          </p:cNvCxnSpPr>
          <p:nvPr/>
        </p:nvCxnSpPr>
        <p:spPr>
          <a:xfrm flipV="1">
            <a:off x="1629958" y="2244955"/>
            <a:ext cx="326211" cy="321116"/>
          </a:xfrm>
          <a:prstGeom prst="line">
            <a:avLst/>
          </a:prstGeom>
          <a:ln w="12700">
            <a:solidFill>
              <a:schemeClr val="tx1"/>
            </a:solidFill>
            <a:prstDash val="sysDash"/>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0" name="Straight Connector 39" descr="Line from Teams to Power Automate">
            <a:extLst>
              <a:ext uri="{FF2B5EF4-FFF2-40B4-BE49-F238E27FC236}">
                <a16:creationId xmlns:a16="http://schemas.microsoft.com/office/drawing/2014/main" id="{ECF13622-625E-4340-9752-786C584235E8}"/>
              </a:ext>
            </a:extLst>
          </p:cNvPr>
          <p:cNvCxnSpPr>
            <a:cxnSpLocks/>
            <a:stCxn id="19" idx="3"/>
            <a:endCxn id="15" idx="1"/>
          </p:cNvCxnSpPr>
          <p:nvPr/>
        </p:nvCxnSpPr>
        <p:spPr>
          <a:xfrm>
            <a:off x="1629958" y="2566071"/>
            <a:ext cx="326211" cy="1145"/>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3" name="Straight Connector 42" descr=" Exchange to Power Automate">
            <a:extLst>
              <a:ext uri="{FF2B5EF4-FFF2-40B4-BE49-F238E27FC236}">
                <a16:creationId xmlns:a16="http://schemas.microsoft.com/office/drawing/2014/main" id="{3E6F40DB-E325-4774-9A8F-D3BDDF5E0BE0}"/>
              </a:ext>
            </a:extLst>
          </p:cNvPr>
          <p:cNvCxnSpPr>
            <a:cxnSpLocks/>
            <a:stCxn id="18" idx="3"/>
            <a:endCxn id="15" idx="1"/>
          </p:cNvCxnSpPr>
          <p:nvPr/>
        </p:nvCxnSpPr>
        <p:spPr>
          <a:xfrm flipV="1">
            <a:off x="1621348" y="2567216"/>
            <a:ext cx="334821" cy="323972"/>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7" name="Straight Connector 46" descr="Line from Excel to Power Automate">
            <a:extLst>
              <a:ext uri="{FF2B5EF4-FFF2-40B4-BE49-F238E27FC236}">
                <a16:creationId xmlns:a16="http://schemas.microsoft.com/office/drawing/2014/main" id="{8378DC66-2168-4985-8AD9-B2FAF7E3B8DF}"/>
              </a:ext>
            </a:extLst>
          </p:cNvPr>
          <p:cNvCxnSpPr>
            <a:cxnSpLocks/>
            <a:stCxn id="46" idx="3"/>
            <a:endCxn id="15" idx="1"/>
          </p:cNvCxnSpPr>
          <p:nvPr/>
        </p:nvCxnSpPr>
        <p:spPr>
          <a:xfrm flipV="1">
            <a:off x="1621348" y="2567216"/>
            <a:ext cx="334821" cy="655193"/>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2" name="Straight Connector 51" descr="Line from Power Apps to Data Gateways">
            <a:extLst>
              <a:ext uri="{FF2B5EF4-FFF2-40B4-BE49-F238E27FC236}">
                <a16:creationId xmlns:a16="http://schemas.microsoft.com/office/drawing/2014/main" id="{D95DE919-82AE-4F40-87F9-3B7B82B08BE6}"/>
              </a:ext>
            </a:extLst>
          </p:cNvPr>
          <p:cNvCxnSpPr>
            <a:cxnSpLocks/>
            <a:stCxn id="14" idx="3"/>
            <a:endCxn id="11" idx="3"/>
          </p:cNvCxnSpPr>
          <p:nvPr/>
        </p:nvCxnSpPr>
        <p:spPr>
          <a:xfrm>
            <a:off x="2717470" y="2244955"/>
            <a:ext cx="198191" cy="162241"/>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0" name="Straight Connector 49" descr="Line from Power Automate to Data Gateways">
            <a:extLst>
              <a:ext uri="{FF2B5EF4-FFF2-40B4-BE49-F238E27FC236}">
                <a16:creationId xmlns:a16="http://schemas.microsoft.com/office/drawing/2014/main" id="{958918CB-0502-4370-83F9-C6FF51795FC9}"/>
              </a:ext>
            </a:extLst>
          </p:cNvPr>
          <p:cNvCxnSpPr>
            <a:cxnSpLocks/>
            <a:endCxn id="11" idx="3"/>
          </p:cNvCxnSpPr>
          <p:nvPr/>
        </p:nvCxnSpPr>
        <p:spPr>
          <a:xfrm flipV="1">
            <a:off x="2717468" y="2407195"/>
            <a:ext cx="198192" cy="158876"/>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C07CFB3-A407-4062-A555-3C4E976D63BA}"/>
              </a:ext>
            </a:extLst>
          </p:cNvPr>
          <p:cNvSpPr/>
          <p:nvPr/>
        </p:nvSpPr>
        <p:spPr>
          <a:xfrm>
            <a:off x="698250" y="3497429"/>
            <a:ext cx="6047857" cy="69762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t>Microsoft Azure </a:t>
            </a:r>
          </a:p>
        </p:txBody>
      </p:sp>
      <p:sp>
        <p:nvSpPr>
          <p:cNvPr id="27" name="Rectangle 26">
            <a:extLst>
              <a:ext uri="{FF2B5EF4-FFF2-40B4-BE49-F238E27FC236}">
                <a16:creationId xmlns:a16="http://schemas.microsoft.com/office/drawing/2014/main" id="{92DC275E-949C-4CDF-B5FB-546058F2C7E4}"/>
              </a:ext>
            </a:extLst>
          </p:cNvPr>
          <p:cNvSpPr/>
          <p:nvPr/>
        </p:nvSpPr>
        <p:spPr>
          <a:xfrm>
            <a:off x="885464" y="3646592"/>
            <a:ext cx="1536626" cy="205940"/>
          </a:xfrm>
          <a:prstGeom prst="rect">
            <a:avLst/>
          </a:prstGeom>
          <a:solidFill>
            <a:schemeClr val="accent1">
              <a:lumMod val="25000"/>
            </a:schemeClr>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Azure AD</a:t>
            </a:r>
          </a:p>
        </p:txBody>
      </p:sp>
      <p:sp>
        <p:nvSpPr>
          <p:cNvPr id="6" name="Rectangle 5">
            <a:extLst>
              <a:ext uri="{FF2B5EF4-FFF2-40B4-BE49-F238E27FC236}">
                <a16:creationId xmlns:a16="http://schemas.microsoft.com/office/drawing/2014/main" id="{9929EE81-93E9-476A-959D-BBD8A4327E53}"/>
              </a:ext>
            </a:extLst>
          </p:cNvPr>
          <p:cNvSpPr/>
          <p:nvPr/>
        </p:nvSpPr>
        <p:spPr>
          <a:xfrm>
            <a:off x="2652697" y="3610786"/>
            <a:ext cx="960386" cy="516820"/>
          </a:xfrm>
          <a:prstGeom prst="rect">
            <a:avLst/>
          </a:prstGeom>
          <a:solidFill>
            <a:schemeClr val="accent1">
              <a:lumMod val="25000"/>
            </a:schemeClr>
          </a:solidFill>
          <a:ln w="28575">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Data Gateway(s)</a:t>
            </a:r>
          </a:p>
        </p:txBody>
      </p:sp>
      <p:sp>
        <p:nvSpPr>
          <p:cNvPr id="5" name="Rectangle 4">
            <a:extLst>
              <a:ext uri="{FF2B5EF4-FFF2-40B4-BE49-F238E27FC236}">
                <a16:creationId xmlns:a16="http://schemas.microsoft.com/office/drawing/2014/main" id="{9F810A7B-F23D-47B1-823D-89B9383DBB2E}"/>
              </a:ext>
            </a:extLst>
          </p:cNvPr>
          <p:cNvSpPr/>
          <p:nvPr/>
        </p:nvSpPr>
        <p:spPr>
          <a:xfrm>
            <a:off x="3843691" y="3644904"/>
            <a:ext cx="1396087" cy="207628"/>
          </a:xfrm>
          <a:prstGeom prst="rect">
            <a:avLst/>
          </a:prstGeom>
          <a:solidFill>
            <a:schemeClr val="accent1">
              <a:lumMod val="25000"/>
            </a:schemeClr>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Logic Apps</a:t>
            </a:r>
          </a:p>
        </p:txBody>
      </p:sp>
      <p:sp>
        <p:nvSpPr>
          <p:cNvPr id="7" name="Rectangle 6">
            <a:extLst>
              <a:ext uri="{FF2B5EF4-FFF2-40B4-BE49-F238E27FC236}">
                <a16:creationId xmlns:a16="http://schemas.microsoft.com/office/drawing/2014/main" id="{B6BE3509-4758-4033-B674-4FB876940765}"/>
              </a:ext>
            </a:extLst>
          </p:cNvPr>
          <p:cNvSpPr/>
          <p:nvPr/>
        </p:nvSpPr>
        <p:spPr>
          <a:xfrm>
            <a:off x="5338134" y="3648050"/>
            <a:ext cx="1321266" cy="207628"/>
          </a:xfrm>
          <a:prstGeom prst="rect">
            <a:avLst/>
          </a:prstGeom>
          <a:solidFill>
            <a:schemeClr val="accent1">
              <a:lumMod val="25000"/>
            </a:schemeClr>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Functions</a:t>
            </a:r>
          </a:p>
        </p:txBody>
      </p:sp>
      <p:sp>
        <p:nvSpPr>
          <p:cNvPr id="9" name="Rectangle 8">
            <a:extLst>
              <a:ext uri="{FF2B5EF4-FFF2-40B4-BE49-F238E27FC236}">
                <a16:creationId xmlns:a16="http://schemas.microsoft.com/office/drawing/2014/main" id="{B2153AFC-1C22-4F52-B8A7-A0417475A249}"/>
              </a:ext>
            </a:extLst>
          </p:cNvPr>
          <p:cNvSpPr/>
          <p:nvPr/>
        </p:nvSpPr>
        <p:spPr>
          <a:xfrm>
            <a:off x="3853496" y="3919978"/>
            <a:ext cx="1386282" cy="207628"/>
          </a:xfrm>
          <a:prstGeom prst="rect">
            <a:avLst/>
          </a:prstGeom>
          <a:solidFill>
            <a:schemeClr val="accent1">
              <a:lumMod val="25000"/>
            </a:schemeClr>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Management API</a:t>
            </a:r>
          </a:p>
        </p:txBody>
      </p:sp>
      <p:sp>
        <p:nvSpPr>
          <p:cNvPr id="10" name="Rectangle 9">
            <a:extLst>
              <a:ext uri="{FF2B5EF4-FFF2-40B4-BE49-F238E27FC236}">
                <a16:creationId xmlns:a16="http://schemas.microsoft.com/office/drawing/2014/main" id="{A9C2A3B1-3573-4DE1-827D-42BB5474E946}"/>
              </a:ext>
            </a:extLst>
          </p:cNvPr>
          <p:cNvSpPr/>
          <p:nvPr/>
        </p:nvSpPr>
        <p:spPr>
          <a:xfrm>
            <a:off x="5338134" y="3913228"/>
            <a:ext cx="1321266" cy="207628"/>
          </a:xfrm>
          <a:prstGeom prst="rect">
            <a:avLst/>
          </a:prstGeom>
          <a:solidFill>
            <a:schemeClr val="accent1">
              <a:lumMod val="25000"/>
            </a:schemeClr>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Storage</a:t>
            </a:r>
          </a:p>
        </p:txBody>
      </p:sp>
      <p:cxnSp>
        <p:nvCxnSpPr>
          <p:cNvPr id="58" name="Straight Connector 57" descr="Line from Data Gateway(s) to On Premise Gateway(s)">
            <a:extLst>
              <a:ext uri="{FF2B5EF4-FFF2-40B4-BE49-F238E27FC236}">
                <a16:creationId xmlns:a16="http://schemas.microsoft.com/office/drawing/2014/main" id="{A1ABB2D6-A208-4912-B0BB-0B835DC366DF}"/>
              </a:ext>
            </a:extLst>
          </p:cNvPr>
          <p:cNvCxnSpPr>
            <a:cxnSpLocks/>
            <a:stCxn id="23" idx="0"/>
            <a:endCxn id="6" idx="2"/>
          </p:cNvCxnSpPr>
          <p:nvPr/>
        </p:nvCxnSpPr>
        <p:spPr>
          <a:xfrm flipV="1">
            <a:off x="3132890" y="4127606"/>
            <a:ext cx="0" cy="314643"/>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grpSp>
        <p:nvGrpSpPr>
          <p:cNvPr id="20" name="Group 19" descr="Graphic with boxes. Graphic header reads &quot;On Premise Systems&quot;&#10;Box one: &quot;On Premise Gateway(s)&quot;&#10;Box two: Databases&#10;Box three: SharePoint Data&#10;Box four: Web API&#10;Box five: File Storage">
            <a:extLst>
              <a:ext uri="{FF2B5EF4-FFF2-40B4-BE49-F238E27FC236}">
                <a16:creationId xmlns:a16="http://schemas.microsoft.com/office/drawing/2014/main" id="{5B2B7101-2EED-436A-8FDD-5E56812B98B5}"/>
              </a:ext>
            </a:extLst>
          </p:cNvPr>
          <p:cNvGrpSpPr/>
          <p:nvPr/>
        </p:nvGrpSpPr>
        <p:grpSpPr>
          <a:xfrm>
            <a:off x="1806955" y="4303404"/>
            <a:ext cx="6588070" cy="697624"/>
            <a:chOff x="2447774" y="5372576"/>
            <a:chExt cx="8784093" cy="930165"/>
          </a:xfrm>
        </p:grpSpPr>
        <p:sp>
          <p:nvSpPr>
            <p:cNvPr id="21" name="Rectangle 20">
              <a:extLst>
                <a:ext uri="{FF2B5EF4-FFF2-40B4-BE49-F238E27FC236}">
                  <a16:creationId xmlns:a16="http://schemas.microsoft.com/office/drawing/2014/main" id="{AEBA725D-72E4-4F97-AB24-B8F969061B25}"/>
                </a:ext>
              </a:extLst>
            </p:cNvPr>
            <p:cNvSpPr/>
            <p:nvPr/>
          </p:nvSpPr>
          <p:spPr>
            <a:xfrm>
              <a:off x="2447774" y="5372576"/>
              <a:ext cx="8784093" cy="93016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100" dirty="0">
                  <a:solidFill>
                    <a:schemeClr val="tx1"/>
                  </a:solidFill>
                </a:rPr>
                <a:t>On Premise Systems</a:t>
              </a:r>
            </a:p>
          </p:txBody>
        </p:sp>
        <p:sp>
          <p:nvSpPr>
            <p:cNvPr id="22" name="Rectangle 21">
              <a:extLst>
                <a:ext uri="{FF2B5EF4-FFF2-40B4-BE49-F238E27FC236}">
                  <a16:creationId xmlns:a16="http://schemas.microsoft.com/office/drawing/2014/main" id="{B0CC1080-2E46-40E7-B823-B687A3702BA6}"/>
                </a:ext>
              </a:extLst>
            </p:cNvPr>
            <p:cNvSpPr/>
            <p:nvPr/>
          </p:nvSpPr>
          <p:spPr>
            <a:xfrm>
              <a:off x="5351113" y="5567330"/>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Databases</a:t>
              </a:r>
            </a:p>
          </p:txBody>
        </p:sp>
        <p:sp>
          <p:nvSpPr>
            <p:cNvPr id="23" name="Rectangle 22">
              <a:extLst>
                <a:ext uri="{FF2B5EF4-FFF2-40B4-BE49-F238E27FC236}">
                  <a16:creationId xmlns:a16="http://schemas.microsoft.com/office/drawing/2014/main" id="{3A95BD24-6E17-4677-BF20-3905262D1DB8}"/>
                </a:ext>
              </a:extLst>
            </p:cNvPr>
            <p:cNvSpPr/>
            <p:nvPr/>
          </p:nvSpPr>
          <p:spPr>
            <a:xfrm>
              <a:off x="3575430" y="5557703"/>
              <a:ext cx="1280515" cy="612555"/>
            </a:xfrm>
            <a:prstGeom prst="rect">
              <a:avLst/>
            </a:prstGeom>
            <a:solidFill>
              <a:schemeClr val="accent3">
                <a:lumMod val="40000"/>
                <a:lumOff val="6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On Premise Gateway(s)</a:t>
              </a:r>
            </a:p>
          </p:txBody>
        </p:sp>
        <p:sp>
          <p:nvSpPr>
            <p:cNvPr id="24" name="Rectangle 23">
              <a:extLst>
                <a:ext uri="{FF2B5EF4-FFF2-40B4-BE49-F238E27FC236}">
                  <a16:creationId xmlns:a16="http://schemas.microsoft.com/office/drawing/2014/main" id="{88461E4F-A5F6-4D92-B8CC-B9CA574CE595}"/>
                </a:ext>
              </a:extLst>
            </p:cNvPr>
            <p:cNvSpPr/>
            <p:nvPr/>
          </p:nvSpPr>
          <p:spPr>
            <a:xfrm>
              <a:off x="7223175" y="5557703"/>
              <a:ext cx="1761688" cy="279955"/>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Web API</a:t>
              </a:r>
            </a:p>
          </p:txBody>
        </p:sp>
        <p:sp>
          <p:nvSpPr>
            <p:cNvPr id="25" name="Rectangle 24">
              <a:extLst>
                <a:ext uri="{FF2B5EF4-FFF2-40B4-BE49-F238E27FC236}">
                  <a16:creationId xmlns:a16="http://schemas.microsoft.com/office/drawing/2014/main" id="{94E95203-4229-4B1C-97F9-1385F7F0E5B7}"/>
                </a:ext>
              </a:extLst>
            </p:cNvPr>
            <p:cNvSpPr/>
            <p:nvPr/>
          </p:nvSpPr>
          <p:spPr>
            <a:xfrm>
              <a:off x="5351113" y="5905206"/>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SharePoint Data </a:t>
              </a:r>
            </a:p>
          </p:txBody>
        </p:sp>
        <p:sp>
          <p:nvSpPr>
            <p:cNvPr id="26" name="Rectangle 25">
              <a:extLst>
                <a:ext uri="{FF2B5EF4-FFF2-40B4-BE49-F238E27FC236}">
                  <a16:creationId xmlns:a16="http://schemas.microsoft.com/office/drawing/2014/main" id="{CDE7252F-0931-468C-AD97-9946D6C71077}"/>
                </a:ext>
              </a:extLst>
            </p:cNvPr>
            <p:cNvSpPr/>
            <p:nvPr/>
          </p:nvSpPr>
          <p:spPr>
            <a:xfrm>
              <a:off x="7223175" y="5900572"/>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File Storage</a:t>
              </a:r>
            </a:p>
          </p:txBody>
        </p:sp>
      </p:grpSp>
      <p:cxnSp>
        <p:nvCxnSpPr>
          <p:cNvPr id="55" name="Straight Connector 54">
            <a:extLst>
              <a:ext uri="{FF2B5EF4-FFF2-40B4-BE49-F238E27FC236}">
                <a16:creationId xmlns:a16="http://schemas.microsoft.com/office/drawing/2014/main" id="{613E49CB-D9EE-41F6-8A12-0B5C4CB448D9}"/>
              </a:ext>
              <a:ext uri="{C183D7F6-B498-43B3-948B-1728B52AA6E4}">
                <adec:decorative xmlns:adec="http://schemas.microsoft.com/office/drawing/2017/decorative" val="1"/>
              </a:ext>
            </a:extLst>
          </p:cNvPr>
          <p:cNvCxnSpPr>
            <a:cxnSpLocks/>
            <a:stCxn id="6" idx="0"/>
            <a:endCxn id="11" idx="3"/>
          </p:cNvCxnSpPr>
          <p:nvPr/>
        </p:nvCxnSpPr>
        <p:spPr>
          <a:xfrm flipH="1" flipV="1">
            <a:off x="2915660" y="2407196"/>
            <a:ext cx="217230" cy="1203590"/>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14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39E3A-7AE1-4317-8551-55CD82F3EB55}"/>
              </a:ext>
            </a:extLst>
          </p:cNvPr>
          <p:cNvSpPr>
            <a:spLocks noGrp="1"/>
          </p:cNvSpPr>
          <p:nvPr>
            <p:ph type="title"/>
          </p:nvPr>
        </p:nvSpPr>
        <p:spPr>
          <a:xfrm>
            <a:off x="366808" y="171451"/>
            <a:ext cx="8472313" cy="498598"/>
          </a:xfrm>
        </p:spPr>
        <p:txBody>
          <a:bodyPr/>
          <a:lstStyle/>
          <a:p>
            <a:r>
              <a:rPr lang="en-US" sz="3600" dirty="0"/>
              <a:t>Looking inside environments </a:t>
            </a:r>
          </a:p>
        </p:txBody>
      </p:sp>
      <p:sp>
        <p:nvSpPr>
          <p:cNvPr id="13" name="Rectangle 12">
            <a:extLst>
              <a:ext uri="{FF2B5EF4-FFF2-40B4-BE49-F238E27FC236}">
                <a16:creationId xmlns:a16="http://schemas.microsoft.com/office/drawing/2014/main" id="{33D4F4EE-2FFD-46F4-B2CB-98D3E4745056}"/>
              </a:ext>
            </a:extLst>
          </p:cNvPr>
          <p:cNvSpPr/>
          <p:nvPr/>
        </p:nvSpPr>
        <p:spPr>
          <a:xfrm>
            <a:off x="698250" y="1316961"/>
            <a:ext cx="1108705" cy="2180468"/>
          </a:xfrm>
          <a:prstGeom prst="rect">
            <a:avLst/>
          </a:prstGeom>
          <a:solidFill>
            <a:schemeClr val="accent2">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100" dirty="0"/>
              <a:t>Azure AD</a:t>
            </a:r>
          </a:p>
          <a:p>
            <a:pPr algn="ctr"/>
            <a:r>
              <a:rPr lang="en-US" sz="1100" dirty="0"/>
              <a:t>Tenant</a:t>
            </a:r>
          </a:p>
        </p:txBody>
      </p:sp>
      <p:sp>
        <p:nvSpPr>
          <p:cNvPr id="11" name="Rectangle 10">
            <a:extLst>
              <a:ext uri="{FF2B5EF4-FFF2-40B4-BE49-F238E27FC236}">
                <a16:creationId xmlns:a16="http://schemas.microsoft.com/office/drawing/2014/main" id="{D068FC64-4389-4E1E-9DF5-F3132EAE582E}"/>
              </a:ext>
            </a:extLst>
          </p:cNvPr>
          <p:cNvSpPr/>
          <p:nvPr/>
        </p:nvSpPr>
        <p:spPr>
          <a:xfrm>
            <a:off x="1806956" y="1316962"/>
            <a:ext cx="1108705" cy="2180468"/>
          </a:xfrm>
          <a:prstGeom prst="rect">
            <a:avLst/>
          </a:prstGeom>
          <a:solidFill>
            <a:schemeClr val="accent3">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100" dirty="0">
                <a:solidFill>
                  <a:schemeClr val="tx1"/>
                </a:solidFill>
              </a:rPr>
              <a:t>Power Apps</a:t>
            </a:r>
          </a:p>
          <a:p>
            <a:pPr algn="ctr"/>
            <a:r>
              <a:rPr lang="en-US" sz="1100" dirty="0">
                <a:solidFill>
                  <a:schemeClr val="tx1"/>
                </a:solidFill>
              </a:rPr>
              <a:t>Default</a:t>
            </a:r>
          </a:p>
          <a:p>
            <a:pPr algn="ctr"/>
            <a:r>
              <a:rPr lang="en-US" sz="1100" dirty="0">
                <a:solidFill>
                  <a:schemeClr val="tx1"/>
                </a:solidFill>
              </a:rPr>
              <a:t>Environment</a:t>
            </a:r>
          </a:p>
        </p:txBody>
      </p:sp>
      <p:sp>
        <p:nvSpPr>
          <p:cNvPr id="4" name="Rectangle 3">
            <a:extLst>
              <a:ext uri="{FF2B5EF4-FFF2-40B4-BE49-F238E27FC236}">
                <a16:creationId xmlns:a16="http://schemas.microsoft.com/office/drawing/2014/main" id="{0C07CFB3-A407-4062-A555-3C4E976D63BA}"/>
              </a:ext>
            </a:extLst>
          </p:cNvPr>
          <p:cNvSpPr/>
          <p:nvPr/>
        </p:nvSpPr>
        <p:spPr>
          <a:xfrm>
            <a:off x="698250" y="3497429"/>
            <a:ext cx="6047857" cy="69762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t>Microsoft Azure </a:t>
            </a:r>
          </a:p>
        </p:txBody>
      </p:sp>
      <p:grpSp>
        <p:nvGrpSpPr>
          <p:cNvPr id="20" name="Group 19" descr="Graphic with boxes. Graphic header reads &quot;On Premise Systems&quot;&#10;Box one: &quot;On Premise Gateway(s)&quot;&#10;Box two: Databases&#10;Box three: SharePoint Data&#10;Box four: Web API&#10;Box five: File Storage">
            <a:extLst>
              <a:ext uri="{FF2B5EF4-FFF2-40B4-BE49-F238E27FC236}">
                <a16:creationId xmlns:a16="http://schemas.microsoft.com/office/drawing/2014/main" id="{5B2B7101-2EED-436A-8FDD-5E56812B98B5}"/>
              </a:ext>
            </a:extLst>
          </p:cNvPr>
          <p:cNvGrpSpPr/>
          <p:nvPr/>
        </p:nvGrpSpPr>
        <p:grpSpPr>
          <a:xfrm>
            <a:off x="1806955" y="4303404"/>
            <a:ext cx="6588070" cy="697624"/>
            <a:chOff x="2447774" y="5372576"/>
            <a:chExt cx="8784093" cy="930165"/>
          </a:xfrm>
        </p:grpSpPr>
        <p:sp>
          <p:nvSpPr>
            <p:cNvPr id="21" name="Rectangle 20">
              <a:extLst>
                <a:ext uri="{FF2B5EF4-FFF2-40B4-BE49-F238E27FC236}">
                  <a16:creationId xmlns:a16="http://schemas.microsoft.com/office/drawing/2014/main" id="{AEBA725D-72E4-4F97-AB24-B8F969061B25}"/>
                </a:ext>
              </a:extLst>
            </p:cNvPr>
            <p:cNvSpPr/>
            <p:nvPr/>
          </p:nvSpPr>
          <p:spPr>
            <a:xfrm>
              <a:off x="2447774" y="5372576"/>
              <a:ext cx="8784093" cy="93016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100" dirty="0">
                  <a:solidFill>
                    <a:schemeClr val="tx1"/>
                  </a:solidFill>
                </a:rPr>
                <a:t>On Premise Systems</a:t>
              </a:r>
            </a:p>
          </p:txBody>
        </p:sp>
        <p:sp>
          <p:nvSpPr>
            <p:cNvPr id="22" name="Rectangle 21">
              <a:extLst>
                <a:ext uri="{FF2B5EF4-FFF2-40B4-BE49-F238E27FC236}">
                  <a16:creationId xmlns:a16="http://schemas.microsoft.com/office/drawing/2014/main" id="{B0CC1080-2E46-40E7-B823-B687A3702BA6}"/>
                </a:ext>
              </a:extLst>
            </p:cNvPr>
            <p:cNvSpPr/>
            <p:nvPr/>
          </p:nvSpPr>
          <p:spPr>
            <a:xfrm>
              <a:off x="5351113" y="5567330"/>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Databases</a:t>
              </a:r>
            </a:p>
          </p:txBody>
        </p:sp>
        <p:sp>
          <p:nvSpPr>
            <p:cNvPr id="23" name="Rectangle 22">
              <a:extLst>
                <a:ext uri="{FF2B5EF4-FFF2-40B4-BE49-F238E27FC236}">
                  <a16:creationId xmlns:a16="http://schemas.microsoft.com/office/drawing/2014/main" id="{3A95BD24-6E17-4677-BF20-3905262D1DB8}"/>
                </a:ext>
              </a:extLst>
            </p:cNvPr>
            <p:cNvSpPr/>
            <p:nvPr/>
          </p:nvSpPr>
          <p:spPr>
            <a:xfrm>
              <a:off x="3575430" y="5557703"/>
              <a:ext cx="1280515" cy="612555"/>
            </a:xfrm>
            <a:prstGeom prst="rect">
              <a:avLst/>
            </a:prstGeom>
            <a:solidFill>
              <a:schemeClr val="accent3">
                <a:lumMod val="40000"/>
                <a:lumOff val="6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On Premise Gateway(s)</a:t>
              </a:r>
            </a:p>
          </p:txBody>
        </p:sp>
        <p:sp>
          <p:nvSpPr>
            <p:cNvPr id="24" name="Rectangle 23">
              <a:extLst>
                <a:ext uri="{FF2B5EF4-FFF2-40B4-BE49-F238E27FC236}">
                  <a16:creationId xmlns:a16="http://schemas.microsoft.com/office/drawing/2014/main" id="{88461E4F-A5F6-4D92-B8CC-B9CA574CE595}"/>
                </a:ext>
              </a:extLst>
            </p:cNvPr>
            <p:cNvSpPr/>
            <p:nvPr/>
          </p:nvSpPr>
          <p:spPr>
            <a:xfrm>
              <a:off x="7223175" y="5557703"/>
              <a:ext cx="1761688" cy="279955"/>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Web API</a:t>
              </a:r>
            </a:p>
          </p:txBody>
        </p:sp>
        <p:sp>
          <p:nvSpPr>
            <p:cNvPr id="25" name="Rectangle 24">
              <a:extLst>
                <a:ext uri="{FF2B5EF4-FFF2-40B4-BE49-F238E27FC236}">
                  <a16:creationId xmlns:a16="http://schemas.microsoft.com/office/drawing/2014/main" id="{94E95203-4229-4B1C-97F9-1385F7F0E5B7}"/>
                </a:ext>
              </a:extLst>
            </p:cNvPr>
            <p:cNvSpPr/>
            <p:nvPr/>
          </p:nvSpPr>
          <p:spPr>
            <a:xfrm>
              <a:off x="5351113" y="5905206"/>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SharePoint Data </a:t>
              </a:r>
            </a:p>
          </p:txBody>
        </p:sp>
        <p:sp>
          <p:nvSpPr>
            <p:cNvPr id="26" name="Rectangle 25">
              <a:extLst>
                <a:ext uri="{FF2B5EF4-FFF2-40B4-BE49-F238E27FC236}">
                  <a16:creationId xmlns:a16="http://schemas.microsoft.com/office/drawing/2014/main" id="{CDE7252F-0931-468C-AD97-9946D6C71077}"/>
                </a:ext>
              </a:extLst>
            </p:cNvPr>
            <p:cNvSpPr/>
            <p:nvPr/>
          </p:nvSpPr>
          <p:spPr>
            <a:xfrm>
              <a:off x="7223175" y="5900572"/>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File Storage</a:t>
              </a:r>
            </a:p>
          </p:txBody>
        </p:sp>
      </p:grpSp>
      <p:sp>
        <p:nvSpPr>
          <p:cNvPr id="5" name="Rectangle 4">
            <a:extLst>
              <a:ext uri="{FF2B5EF4-FFF2-40B4-BE49-F238E27FC236}">
                <a16:creationId xmlns:a16="http://schemas.microsoft.com/office/drawing/2014/main" id="{9F810A7B-F23D-47B1-823D-89B9383DBB2E}"/>
              </a:ext>
              <a:ext uri="{C183D7F6-B498-43B3-948B-1728B52AA6E4}">
                <adec:decorative xmlns:adec="http://schemas.microsoft.com/office/drawing/2017/decorative" val="1"/>
              </a:ext>
            </a:extLst>
          </p:cNvPr>
          <p:cNvSpPr/>
          <p:nvPr/>
        </p:nvSpPr>
        <p:spPr>
          <a:xfrm>
            <a:off x="3843691" y="3644904"/>
            <a:ext cx="1396087" cy="207628"/>
          </a:xfrm>
          <a:prstGeom prst="rect">
            <a:avLst/>
          </a:prstGeom>
          <a:solidFill>
            <a:schemeClr val="accent1">
              <a:lumMod val="25000"/>
            </a:schemeClr>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Logic Apps</a:t>
            </a:r>
          </a:p>
        </p:txBody>
      </p:sp>
      <p:sp>
        <p:nvSpPr>
          <p:cNvPr id="7" name="Rectangle 6">
            <a:extLst>
              <a:ext uri="{FF2B5EF4-FFF2-40B4-BE49-F238E27FC236}">
                <a16:creationId xmlns:a16="http://schemas.microsoft.com/office/drawing/2014/main" id="{B6BE3509-4758-4033-B674-4FB876940765}"/>
              </a:ext>
              <a:ext uri="{C183D7F6-B498-43B3-948B-1728B52AA6E4}">
                <adec:decorative xmlns:adec="http://schemas.microsoft.com/office/drawing/2017/decorative" val="1"/>
              </a:ext>
            </a:extLst>
          </p:cNvPr>
          <p:cNvSpPr/>
          <p:nvPr/>
        </p:nvSpPr>
        <p:spPr>
          <a:xfrm>
            <a:off x="5338134" y="3648050"/>
            <a:ext cx="1321266" cy="207628"/>
          </a:xfrm>
          <a:prstGeom prst="rect">
            <a:avLst/>
          </a:prstGeom>
          <a:solidFill>
            <a:schemeClr val="accent1">
              <a:lumMod val="25000"/>
            </a:schemeClr>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Functions</a:t>
            </a:r>
          </a:p>
        </p:txBody>
      </p:sp>
      <p:sp>
        <p:nvSpPr>
          <p:cNvPr id="9" name="Rectangle 8">
            <a:extLst>
              <a:ext uri="{FF2B5EF4-FFF2-40B4-BE49-F238E27FC236}">
                <a16:creationId xmlns:a16="http://schemas.microsoft.com/office/drawing/2014/main" id="{B2153AFC-1C22-4F52-B8A7-A0417475A249}"/>
              </a:ext>
              <a:ext uri="{C183D7F6-B498-43B3-948B-1728B52AA6E4}">
                <adec:decorative xmlns:adec="http://schemas.microsoft.com/office/drawing/2017/decorative" val="1"/>
              </a:ext>
            </a:extLst>
          </p:cNvPr>
          <p:cNvSpPr/>
          <p:nvPr/>
        </p:nvSpPr>
        <p:spPr>
          <a:xfrm>
            <a:off x="3853496" y="3919978"/>
            <a:ext cx="1386282" cy="207628"/>
          </a:xfrm>
          <a:prstGeom prst="rect">
            <a:avLst/>
          </a:prstGeom>
          <a:solidFill>
            <a:schemeClr val="accent1">
              <a:lumMod val="25000"/>
            </a:schemeClr>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Management API</a:t>
            </a:r>
          </a:p>
        </p:txBody>
      </p:sp>
      <p:sp>
        <p:nvSpPr>
          <p:cNvPr id="10" name="Rectangle 9">
            <a:extLst>
              <a:ext uri="{FF2B5EF4-FFF2-40B4-BE49-F238E27FC236}">
                <a16:creationId xmlns:a16="http://schemas.microsoft.com/office/drawing/2014/main" id="{A9C2A3B1-3573-4DE1-827D-42BB5474E946}"/>
              </a:ext>
              <a:ext uri="{C183D7F6-B498-43B3-948B-1728B52AA6E4}">
                <adec:decorative xmlns:adec="http://schemas.microsoft.com/office/drawing/2017/decorative" val="1"/>
              </a:ext>
            </a:extLst>
          </p:cNvPr>
          <p:cNvSpPr/>
          <p:nvPr/>
        </p:nvSpPr>
        <p:spPr>
          <a:xfrm>
            <a:off x="5338134" y="3913228"/>
            <a:ext cx="1321266" cy="207628"/>
          </a:xfrm>
          <a:prstGeom prst="rect">
            <a:avLst/>
          </a:prstGeom>
          <a:solidFill>
            <a:schemeClr val="accent1">
              <a:lumMod val="25000"/>
            </a:schemeClr>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Storage</a:t>
            </a:r>
          </a:p>
        </p:txBody>
      </p:sp>
      <p:sp>
        <p:nvSpPr>
          <p:cNvPr id="14" name="Rectangle 13">
            <a:extLst>
              <a:ext uri="{FF2B5EF4-FFF2-40B4-BE49-F238E27FC236}">
                <a16:creationId xmlns:a16="http://schemas.microsoft.com/office/drawing/2014/main" id="{5D2ABABA-D7B3-4652-B64C-F90980A8850A}"/>
              </a:ext>
              <a:ext uri="{C183D7F6-B498-43B3-948B-1728B52AA6E4}">
                <adec:decorative xmlns:adec="http://schemas.microsoft.com/office/drawing/2017/decorative" val="1"/>
              </a:ext>
            </a:extLst>
          </p:cNvPr>
          <p:cNvSpPr/>
          <p:nvPr/>
        </p:nvSpPr>
        <p:spPr>
          <a:xfrm>
            <a:off x="1956169" y="2120693"/>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solidFill>
                  <a:schemeClr val="tx1"/>
                </a:solidFill>
              </a:rPr>
              <a:t>Power Apps</a:t>
            </a:r>
          </a:p>
        </p:txBody>
      </p:sp>
      <p:sp>
        <p:nvSpPr>
          <p:cNvPr id="15" name="Rectangle 14">
            <a:extLst>
              <a:ext uri="{FF2B5EF4-FFF2-40B4-BE49-F238E27FC236}">
                <a16:creationId xmlns:a16="http://schemas.microsoft.com/office/drawing/2014/main" id="{BD5DBABB-02D4-419E-BC6D-3334257CE5B6}"/>
              </a:ext>
              <a:ext uri="{C183D7F6-B498-43B3-948B-1728B52AA6E4}">
                <adec:decorative xmlns:adec="http://schemas.microsoft.com/office/drawing/2017/decorative" val="1"/>
              </a:ext>
            </a:extLst>
          </p:cNvPr>
          <p:cNvSpPr/>
          <p:nvPr/>
        </p:nvSpPr>
        <p:spPr>
          <a:xfrm>
            <a:off x="1956169" y="2442954"/>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solidFill>
                  <a:schemeClr val="tx1"/>
                </a:solidFill>
              </a:rPr>
              <a:t>Power Automate</a:t>
            </a:r>
          </a:p>
        </p:txBody>
      </p:sp>
      <p:sp>
        <p:nvSpPr>
          <p:cNvPr id="17" name="Rectangle 16">
            <a:extLst>
              <a:ext uri="{FF2B5EF4-FFF2-40B4-BE49-F238E27FC236}">
                <a16:creationId xmlns:a16="http://schemas.microsoft.com/office/drawing/2014/main" id="{855CA7D0-5AAC-46CD-89FE-7179D568E1CC}"/>
              </a:ext>
              <a:ext uri="{C183D7F6-B498-43B3-948B-1728B52AA6E4}">
                <adec:decorative xmlns:adec="http://schemas.microsoft.com/office/drawing/2017/decorative" val="1"/>
              </a:ext>
            </a:extLst>
          </p:cNvPr>
          <p:cNvSpPr/>
          <p:nvPr/>
        </p:nvSpPr>
        <p:spPr>
          <a:xfrm>
            <a:off x="868658" y="2120693"/>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SharePoint</a:t>
            </a:r>
          </a:p>
        </p:txBody>
      </p:sp>
      <p:sp>
        <p:nvSpPr>
          <p:cNvPr id="18" name="Rectangle 17">
            <a:extLst>
              <a:ext uri="{FF2B5EF4-FFF2-40B4-BE49-F238E27FC236}">
                <a16:creationId xmlns:a16="http://schemas.microsoft.com/office/drawing/2014/main" id="{01499FCE-0695-4EF2-AFBD-F83D4ADB5C1C}"/>
              </a:ext>
              <a:ext uri="{C183D7F6-B498-43B3-948B-1728B52AA6E4}">
                <adec:decorative xmlns:adec="http://schemas.microsoft.com/office/drawing/2017/decorative" val="1"/>
              </a:ext>
            </a:extLst>
          </p:cNvPr>
          <p:cNvSpPr/>
          <p:nvPr/>
        </p:nvSpPr>
        <p:spPr>
          <a:xfrm>
            <a:off x="860048" y="2766926"/>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Exchange</a:t>
            </a:r>
          </a:p>
        </p:txBody>
      </p:sp>
      <p:sp>
        <p:nvSpPr>
          <p:cNvPr id="19" name="Rectangle 18">
            <a:extLst>
              <a:ext uri="{FF2B5EF4-FFF2-40B4-BE49-F238E27FC236}">
                <a16:creationId xmlns:a16="http://schemas.microsoft.com/office/drawing/2014/main" id="{D4403F28-5591-4623-B216-636B480865BD}"/>
              </a:ext>
              <a:ext uri="{C183D7F6-B498-43B3-948B-1728B52AA6E4}">
                <adec:decorative xmlns:adec="http://schemas.microsoft.com/office/drawing/2017/decorative" val="1"/>
              </a:ext>
            </a:extLst>
          </p:cNvPr>
          <p:cNvSpPr/>
          <p:nvPr/>
        </p:nvSpPr>
        <p:spPr>
          <a:xfrm>
            <a:off x="868658" y="2441809"/>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Teams</a:t>
            </a:r>
          </a:p>
        </p:txBody>
      </p:sp>
      <p:sp>
        <p:nvSpPr>
          <p:cNvPr id="27" name="Rectangle 26">
            <a:extLst>
              <a:ext uri="{FF2B5EF4-FFF2-40B4-BE49-F238E27FC236}">
                <a16:creationId xmlns:a16="http://schemas.microsoft.com/office/drawing/2014/main" id="{92DC275E-949C-4CDF-B5FB-546058F2C7E4}"/>
              </a:ext>
              <a:ext uri="{C183D7F6-B498-43B3-948B-1728B52AA6E4}">
                <adec:decorative xmlns:adec="http://schemas.microsoft.com/office/drawing/2017/decorative" val="1"/>
              </a:ext>
            </a:extLst>
          </p:cNvPr>
          <p:cNvSpPr/>
          <p:nvPr/>
        </p:nvSpPr>
        <p:spPr>
          <a:xfrm>
            <a:off x="885464" y="3646592"/>
            <a:ext cx="1536626" cy="205940"/>
          </a:xfrm>
          <a:prstGeom prst="rect">
            <a:avLst/>
          </a:prstGeom>
          <a:solidFill>
            <a:schemeClr val="accent1">
              <a:lumMod val="25000"/>
            </a:schemeClr>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Azure AD</a:t>
            </a:r>
          </a:p>
        </p:txBody>
      </p:sp>
      <p:cxnSp>
        <p:nvCxnSpPr>
          <p:cNvPr id="33" name="Straight Connector 32">
            <a:extLst>
              <a:ext uri="{FF2B5EF4-FFF2-40B4-BE49-F238E27FC236}">
                <a16:creationId xmlns:a16="http://schemas.microsoft.com/office/drawing/2014/main" id="{F7A2C1AA-CE78-4D77-8C61-AC14DA4823CF}"/>
              </a:ext>
              <a:ext uri="{C183D7F6-B498-43B3-948B-1728B52AA6E4}">
                <adec:decorative xmlns:adec="http://schemas.microsoft.com/office/drawing/2017/decorative" val="1"/>
              </a:ext>
            </a:extLst>
          </p:cNvPr>
          <p:cNvCxnSpPr>
            <a:cxnSpLocks/>
            <a:stCxn id="17" idx="3"/>
            <a:endCxn id="14" idx="1"/>
          </p:cNvCxnSpPr>
          <p:nvPr/>
        </p:nvCxnSpPr>
        <p:spPr>
          <a:xfrm>
            <a:off x="1629958" y="2244955"/>
            <a:ext cx="326211" cy="0"/>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FF9EB86-1ABE-43CF-9B6F-6C939BF5305C}"/>
              </a:ext>
              <a:ext uri="{C183D7F6-B498-43B3-948B-1728B52AA6E4}">
                <adec:decorative xmlns:adec="http://schemas.microsoft.com/office/drawing/2017/decorative" val="1"/>
              </a:ext>
            </a:extLst>
          </p:cNvPr>
          <p:cNvCxnSpPr>
            <a:cxnSpLocks/>
            <a:stCxn id="17" idx="3"/>
            <a:endCxn id="15" idx="1"/>
          </p:cNvCxnSpPr>
          <p:nvPr/>
        </p:nvCxnSpPr>
        <p:spPr>
          <a:xfrm>
            <a:off x="1629958" y="2244955"/>
            <a:ext cx="326211" cy="322261"/>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F13622-625E-4340-9752-786C584235E8}"/>
              </a:ext>
              <a:ext uri="{C183D7F6-B498-43B3-948B-1728B52AA6E4}">
                <adec:decorative xmlns:adec="http://schemas.microsoft.com/office/drawing/2017/decorative" val="1"/>
              </a:ext>
            </a:extLst>
          </p:cNvPr>
          <p:cNvCxnSpPr>
            <a:cxnSpLocks/>
            <a:stCxn id="19" idx="3"/>
            <a:endCxn id="15" idx="1"/>
          </p:cNvCxnSpPr>
          <p:nvPr/>
        </p:nvCxnSpPr>
        <p:spPr>
          <a:xfrm>
            <a:off x="1629958" y="2566071"/>
            <a:ext cx="326211" cy="1145"/>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E6F40DB-E325-4774-9A8F-D3BDDF5E0BE0}"/>
              </a:ext>
              <a:ext uri="{C183D7F6-B498-43B3-948B-1728B52AA6E4}">
                <adec:decorative xmlns:adec="http://schemas.microsoft.com/office/drawing/2017/decorative" val="1"/>
              </a:ext>
            </a:extLst>
          </p:cNvPr>
          <p:cNvCxnSpPr>
            <a:cxnSpLocks/>
            <a:stCxn id="18" idx="3"/>
            <a:endCxn id="15" idx="1"/>
          </p:cNvCxnSpPr>
          <p:nvPr/>
        </p:nvCxnSpPr>
        <p:spPr>
          <a:xfrm flipV="1">
            <a:off x="1621348" y="2567216"/>
            <a:ext cx="334821" cy="323972"/>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13B9735-4F0D-4393-A5E3-6357B325F746}"/>
              </a:ext>
              <a:ext uri="{C183D7F6-B498-43B3-948B-1728B52AA6E4}">
                <adec:decorative xmlns:adec="http://schemas.microsoft.com/office/drawing/2017/decorative" val="1"/>
              </a:ext>
            </a:extLst>
          </p:cNvPr>
          <p:cNvSpPr/>
          <p:nvPr/>
        </p:nvSpPr>
        <p:spPr>
          <a:xfrm>
            <a:off x="860048" y="3098147"/>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Excel</a:t>
            </a:r>
          </a:p>
        </p:txBody>
      </p:sp>
      <p:cxnSp>
        <p:nvCxnSpPr>
          <p:cNvPr id="47" name="Straight Connector 46">
            <a:extLst>
              <a:ext uri="{FF2B5EF4-FFF2-40B4-BE49-F238E27FC236}">
                <a16:creationId xmlns:a16="http://schemas.microsoft.com/office/drawing/2014/main" id="{8378DC66-2168-4985-8AD9-B2FAF7E3B8DF}"/>
              </a:ext>
              <a:ext uri="{C183D7F6-B498-43B3-948B-1728B52AA6E4}">
                <adec:decorative xmlns:adec="http://schemas.microsoft.com/office/drawing/2017/decorative" val="1"/>
              </a:ext>
            </a:extLst>
          </p:cNvPr>
          <p:cNvCxnSpPr>
            <a:cxnSpLocks/>
            <a:stCxn id="46" idx="3"/>
            <a:endCxn id="15" idx="1"/>
          </p:cNvCxnSpPr>
          <p:nvPr/>
        </p:nvCxnSpPr>
        <p:spPr>
          <a:xfrm flipV="1">
            <a:off x="1621348" y="2567216"/>
            <a:ext cx="334821" cy="655193"/>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929EE81-93E9-476A-959D-BBD8A4327E53}"/>
              </a:ext>
              <a:ext uri="{C183D7F6-B498-43B3-948B-1728B52AA6E4}">
                <adec:decorative xmlns:adec="http://schemas.microsoft.com/office/drawing/2017/decorative" val="1"/>
              </a:ext>
            </a:extLst>
          </p:cNvPr>
          <p:cNvSpPr/>
          <p:nvPr/>
        </p:nvSpPr>
        <p:spPr>
          <a:xfrm>
            <a:off x="2652697" y="3610786"/>
            <a:ext cx="960386" cy="516820"/>
          </a:xfrm>
          <a:prstGeom prst="rect">
            <a:avLst/>
          </a:prstGeom>
          <a:solidFill>
            <a:schemeClr val="accent1">
              <a:lumMod val="25000"/>
            </a:schemeClr>
          </a:solidFill>
          <a:ln w="28575">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Data Gateway(s)</a:t>
            </a:r>
          </a:p>
        </p:txBody>
      </p:sp>
      <p:cxnSp>
        <p:nvCxnSpPr>
          <p:cNvPr id="50" name="Straight Connector 49">
            <a:extLst>
              <a:ext uri="{FF2B5EF4-FFF2-40B4-BE49-F238E27FC236}">
                <a16:creationId xmlns:a16="http://schemas.microsoft.com/office/drawing/2014/main" id="{958918CB-0502-4370-83F9-C6FF51795FC9}"/>
              </a:ext>
              <a:ext uri="{C183D7F6-B498-43B3-948B-1728B52AA6E4}">
                <adec:decorative xmlns:adec="http://schemas.microsoft.com/office/drawing/2017/decorative" val="1"/>
              </a:ext>
            </a:extLst>
          </p:cNvPr>
          <p:cNvCxnSpPr>
            <a:cxnSpLocks/>
            <a:endCxn id="11" idx="3"/>
          </p:cNvCxnSpPr>
          <p:nvPr/>
        </p:nvCxnSpPr>
        <p:spPr>
          <a:xfrm flipV="1">
            <a:off x="2717468" y="2407195"/>
            <a:ext cx="198192" cy="158876"/>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95DE919-82AE-4F40-87F9-3B7B82B08BE6}"/>
              </a:ext>
              <a:ext uri="{C183D7F6-B498-43B3-948B-1728B52AA6E4}">
                <adec:decorative xmlns:adec="http://schemas.microsoft.com/office/drawing/2017/decorative" val="1"/>
              </a:ext>
            </a:extLst>
          </p:cNvPr>
          <p:cNvCxnSpPr>
            <a:cxnSpLocks/>
            <a:stCxn id="14" idx="3"/>
            <a:endCxn id="11" idx="3"/>
          </p:cNvCxnSpPr>
          <p:nvPr/>
        </p:nvCxnSpPr>
        <p:spPr>
          <a:xfrm>
            <a:off x="2717470" y="2244955"/>
            <a:ext cx="198191" cy="162241"/>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13E49CB-D9EE-41F6-8A12-0B5C4CB448D9}"/>
              </a:ext>
              <a:ext uri="{C183D7F6-B498-43B3-948B-1728B52AA6E4}">
                <adec:decorative xmlns:adec="http://schemas.microsoft.com/office/drawing/2017/decorative" val="1"/>
              </a:ext>
            </a:extLst>
          </p:cNvPr>
          <p:cNvCxnSpPr>
            <a:cxnSpLocks/>
            <a:stCxn id="6" idx="0"/>
            <a:endCxn id="11" idx="3"/>
          </p:cNvCxnSpPr>
          <p:nvPr/>
        </p:nvCxnSpPr>
        <p:spPr>
          <a:xfrm flipH="1" flipV="1">
            <a:off x="2915660" y="2407196"/>
            <a:ext cx="217230" cy="1203590"/>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1ABB2D6-A208-4912-B0BB-0B835DC366DF}"/>
              </a:ext>
              <a:ext uri="{C183D7F6-B498-43B3-948B-1728B52AA6E4}">
                <adec:decorative xmlns:adec="http://schemas.microsoft.com/office/drawing/2017/decorative" val="1"/>
              </a:ext>
            </a:extLst>
          </p:cNvPr>
          <p:cNvCxnSpPr>
            <a:cxnSpLocks/>
            <a:stCxn id="23" idx="0"/>
            <a:endCxn id="6" idx="2"/>
          </p:cNvCxnSpPr>
          <p:nvPr/>
        </p:nvCxnSpPr>
        <p:spPr>
          <a:xfrm flipV="1">
            <a:off x="3132890" y="4127606"/>
            <a:ext cx="0" cy="314643"/>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A8FC3764-70EA-43C7-8D4A-37BEB9030A89}"/>
              </a:ext>
            </a:extLst>
          </p:cNvPr>
          <p:cNvSpPr/>
          <p:nvPr/>
        </p:nvSpPr>
        <p:spPr>
          <a:xfrm>
            <a:off x="3538030" y="1316961"/>
            <a:ext cx="2114090" cy="2180468"/>
          </a:xfrm>
          <a:prstGeom prst="rect">
            <a:avLst/>
          </a:prstGeom>
          <a:solidFill>
            <a:schemeClr val="accent3">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100" dirty="0">
                <a:solidFill>
                  <a:schemeClr val="tx1"/>
                </a:solidFill>
              </a:rPr>
              <a:t>Power Apps</a:t>
            </a:r>
          </a:p>
          <a:p>
            <a:pPr algn="ctr"/>
            <a:r>
              <a:rPr lang="en-US" sz="1100" dirty="0">
                <a:solidFill>
                  <a:schemeClr val="tx1"/>
                </a:solidFill>
              </a:rPr>
              <a:t>Environment</a:t>
            </a:r>
          </a:p>
        </p:txBody>
      </p:sp>
      <p:sp>
        <p:nvSpPr>
          <p:cNvPr id="66" name="Rectangle 65">
            <a:extLst>
              <a:ext uri="{FF2B5EF4-FFF2-40B4-BE49-F238E27FC236}">
                <a16:creationId xmlns:a16="http://schemas.microsoft.com/office/drawing/2014/main" id="{FA5DBB56-98C1-42CB-96E1-FA263F78C669}"/>
              </a:ext>
            </a:extLst>
          </p:cNvPr>
          <p:cNvSpPr/>
          <p:nvPr/>
        </p:nvSpPr>
        <p:spPr>
          <a:xfrm>
            <a:off x="3688361" y="2099607"/>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solidFill>
                  <a:schemeClr val="tx1"/>
                </a:solidFill>
              </a:rPr>
              <a:t>Power Apps</a:t>
            </a:r>
          </a:p>
        </p:txBody>
      </p:sp>
      <p:sp>
        <p:nvSpPr>
          <p:cNvPr id="67" name="Rectangle 66">
            <a:extLst>
              <a:ext uri="{FF2B5EF4-FFF2-40B4-BE49-F238E27FC236}">
                <a16:creationId xmlns:a16="http://schemas.microsoft.com/office/drawing/2014/main" id="{8E99D72E-86CE-4DFF-8B6D-D25C752C3256}"/>
              </a:ext>
            </a:extLst>
          </p:cNvPr>
          <p:cNvSpPr/>
          <p:nvPr/>
        </p:nvSpPr>
        <p:spPr>
          <a:xfrm>
            <a:off x="3688361" y="2421867"/>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solidFill>
                  <a:schemeClr val="tx1"/>
                </a:solidFill>
              </a:rPr>
              <a:t>Power Automate</a:t>
            </a:r>
          </a:p>
        </p:txBody>
      </p:sp>
      <p:cxnSp>
        <p:nvCxnSpPr>
          <p:cNvPr id="44" name="Straight Connector 43">
            <a:extLst>
              <a:ext uri="{FF2B5EF4-FFF2-40B4-BE49-F238E27FC236}">
                <a16:creationId xmlns:a16="http://schemas.microsoft.com/office/drawing/2014/main" id="{2F88FB02-DA9D-493E-A679-9D081324E430}"/>
              </a:ext>
              <a:ext uri="{C183D7F6-B498-43B3-948B-1728B52AA6E4}">
                <adec:decorative xmlns:adec="http://schemas.microsoft.com/office/drawing/2017/decorative" val="1"/>
              </a:ext>
            </a:extLst>
          </p:cNvPr>
          <p:cNvCxnSpPr>
            <a:cxnSpLocks/>
          </p:cNvCxnSpPr>
          <p:nvPr/>
        </p:nvCxnSpPr>
        <p:spPr>
          <a:xfrm flipV="1">
            <a:off x="1629958" y="2244955"/>
            <a:ext cx="326211" cy="321116"/>
          </a:xfrm>
          <a:prstGeom prst="line">
            <a:avLst/>
          </a:prstGeom>
          <a:ln w="12700">
            <a:solidFill>
              <a:schemeClr val="tx1"/>
            </a:solidFill>
            <a:prstDash val="sysDash"/>
            <a:headEnd type="diamond"/>
            <a:tailEnd type="diamo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772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39E3A-7AE1-4317-8551-55CD82F3EB55}"/>
              </a:ext>
            </a:extLst>
          </p:cNvPr>
          <p:cNvSpPr>
            <a:spLocks noGrp="1"/>
          </p:cNvSpPr>
          <p:nvPr>
            <p:ph type="title"/>
          </p:nvPr>
        </p:nvSpPr>
        <p:spPr>
          <a:xfrm>
            <a:off x="366808" y="171451"/>
            <a:ext cx="8472313" cy="498598"/>
          </a:xfrm>
        </p:spPr>
        <p:txBody>
          <a:bodyPr/>
          <a:lstStyle/>
          <a:p>
            <a:r>
              <a:rPr lang="en-US" sz="3600" dirty="0"/>
              <a:t>Looking inside environments  </a:t>
            </a:r>
          </a:p>
        </p:txBody>
      </p:sp>
      <p:sp>
        <p:nvSpPr>
          <p:cNvPr id="13" name="Rectangle 12">
            <a:extLst>
              <a:ext uri="{FF2B5EF4-FFF2-40B4-BE49-F238E27FC236}">
                <a16:creationId xmlns:a16="http://schemas.microsoft.com/office/drawing/2014/main" id="{33D4F4EE-2FFD-46F4-B2CB-98D3E4745056}"/>
              </a:ext>
            </a:extLst>
          </p:cNvPr>
          <p:cNvSpPr/>
          <p:nvPr/>
        </p:nvSpPr>
        <p:spPr>
          <a:xfrm>
            <a:off x="698250" y="1316961"/>
            <a:ext cx="1108705" cy="2180468"/>
          </a:xfrm>
          <a:prstGeom prst="rect">
            <a:avLst/>
          </a:prstGeom>
          <a:solidFill>
            <a:schemeClr val="accent2">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100" dirty="0"/>
              <a:t>Azure AD</a:t>
            </a:r>
          </a:p>
          <a:p>
            <a:pPr algn="ctr"/>
            <a:r>
              <a:rPr lang="en-US" sz="1100" dirty="0"/>
              <a:t>Tenant</a:t>
            </a:r>
          </a:p>
        </p:txBody>
      </p:sp>
      <p:sp>
        <p:nvSpPr>
          <p:cNvPr id="11" name="Rectangle 10">
            <a:extLst>
              <a:ext uri="{FF2B5EF4-FFF2-40B4-BE49-F238E27FC236}">
                <a16:creationId xmlns:a16="http://schemas.microsoft.com/office/drawing/2014/main" id="{D068FC64-4389-4E1E-9DF5-F3132EAE582E}"/>
              </a:ext>
            </a:extLst>
          </p:cNvPr>
          <p:cNvSpPr/>
          <p:nvPr/>
        </p:nvSpPr>
        <p:spPr>
          <a:xfrm>
            <a:off x="1806956" y="1316962"/>
            <a:ext cx="1108705" cy="2180468"/>
          </a:xfrm>
          <a:prstGeom prst="rect">
            <a:avLst/>
          </a:prstGeom>
          <a:solidFill>
            <a:schemeClr val="accent3">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100" dirty="0">
                <a:solidFill>
                  <a:schemeClr val="tx1"/>
                </a:solidFill>
              </a:rPr>
              <a:t>Power Apps</a:t>
            </a:r>
          </a:p>
          <a:p>
            <a:pPr algn="ctr"/>
            <a:r>
              <a:rPr lang="en-US" sz="1100" dirty="0">
                <a:solidFill>
                  <a:schemeClr val="tx1"/>
                </a:solidFill>
              </a:rPr>
              <a:t>Default</a:t>
            </a:r>
          </a:p>
          <a:p>
            <a:pPr algn="ctr"/>
            <a:r>
              <a:rPr lang="en-US" sz="1100" dirty="0">
                <a:solidFill>
                  <a:schemeClr val="tx1"/>
                </a:solidFill>
              </a:rPr>
              <a:t>Environment</a:t>
            </a:r>
          </a:p>
        </p:txBody>
      </p:sp>
      <p:sp>
        <p:nvSpPr>
          <p:cNvPr id="4" name="Rectangle 3">
            <a:extLst>
              <a:ext uri="{FF2B5EF4-FFF2-40B4-BE49-F238E27FC236}">
                <a16:creationId xmlns:a16="http://schemas.microsoft.com/office/drawing/2014/main" id="{0C07CFB3-A407-4062-A555-3C4E976D63BA}"/>
              </a:ext>
            </a:extLst>
          </p:cNvPr>
          <p:cNvSpPr/>
          <p:nvPr/>
        </p:nvSpPr>
        <p:spPr>
          <a:xfrm>
            <a:off x="698250" y="3497429"/>
            <a:ext cx="6047857" cy="69762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t>Microsoft Azure </a:t>
            </a:r>
          </a:p>
        </p:txBody>
      </p:sp>
      <p:grpSp>
        <p:nvGrpSpPr>
          <p:cNvPr id="20" name="Group 19" descr="Graphic with boxes. Graphic header reads &quot;On Premise Systems&quot;&#10;Box one: &quot;On Premise Gateway(s)&quot;&#10;Box two: Databases&#10;Box three: SharePoint Data&#10;Box four: Web API&#10;Box five: File Storage">
            <a:extLst>
              <a:ext uri="{FF2B5EF4-FFF2-40B4-BE49-F238E27FC236}">
                <a16:creationId xmlns:a16="http://schemas.microsoft.com/office/drawing/2014/main" id="{5B2B7101-2EED-436A-8FDD-5E56812B98B5}"/>
              </a:ext>
            </a:extLst>
          </p:cNvPr>
          <p:cNvGrpSpPr/>
          <p:nvPr/>
        </p:nvGrpSpPr>
        <p:grpSpPr>
          <a:xfrm>
            <a:off x="1806955" y="4303404"/>
            <a:ext cx="6588070" cy="697624"/>
            <a:chOff x="2447774" y="5372576"/>
            <a:chExt cx="8784093" cy="930165"/>
          </a:xfrm>
        </p:grpSpPr>
        <p:sp>
          <p:nvSpPr>
            <p:cNvPr id="21" name="Rectangle 20">
              <a:extLst>
                <a:ext uri="{FF2B5EF4-FFF2-40B4-BE49-F238E27FC236}">
                  <a16:creationId xmlns:a16="http://schemas.microsoft.com/office/drawing/2014/main" id="{AEBA725D-72E4-4F97-AB24-B8F969061B25}"/>
                </a:ext>
              </a:extLst>
            </p:cNvPr>
            <p:cNvSpPr/>
            <p:nvPr/>
          </p:nvSpPr>
          <p:spPr>
            <a:xfrm>
              <a:off x="2447774" y="5372576"/>
              <a:ext cx="8784093" cy="93016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100" dirty="0">
                  <a:solidFill>
                    <a:schemeClr val="tx1"/>
                  </a:solidFill>
                </a:rPr>
                <a:t>On Premise Systems</a:t>
              </a:r>
            </a:p>
          </p:txBody>
        </p:sp>
        <p:sp>
          <p:nvSpPr>
            <p:cNvPr id="22" name="Rectangle 21">
              <a:extLst>
                <a:ext uri="{FF2B5EF4-FFF2-40B4-BE49-F238E27FC236}">
                  <a16:creationId xmlns:a16="http://schemas.microsoft.com/office/drawing/2014/main" id="{B0CC1080-2E46-40E7-B823-B687A3702BA6}"/>
                </a:ext>
              </a:extLst>
            </p:cNvPr>
            <p:cNvSpPr/>
            <p:nvPr/>
          </p:nvSpPr>
          <p:spPr>
            <a:xfrm>
              <a:off x="5351113" y="5567330"/>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Databases</a:t>
              </a:r>
            </a:p>
          </p:txBody>
        </p:sp>
        <p:sp>
          <p:nvSpPr>
            <p:cNvPr id="23" name="Rectangle 22">
              <a:extLst>
                <a:ext uri="{FF2B5EF4-FFF2-40B4-BE49-F238E27FC236}">
                  <a16:creationId xmlns:a16="http://schemas.microsoft.com/office/drawing/2014/main" id="{3A95BD24-6E17-4677-BF20-3905262D1DB8}"/>
                </a:ext>
              </a:extLst>
            </p:cNvPr>
            <p:cNvSpPr/>
            <p:nvPr/>
          </p:nvSpPr>
          <p:spPr>
            <a:xfrm>
              <a:off x="3575430" y="5557703"/>
              <a:ext cx="1280515" cy="612555"/>
            </a:xfrm>
            <a:prstGeom prst="rect">
              <a:avLst/>
            </a:prstGeom>
            <a:solidFill>
              <a:schemeClr val="accent3">
                <a:lumMod val="40000"/>
                <a:lumOff val="6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On Premise Gateway(s)</a:t>
              </a:r>
            </a:p>
          </p:txBody>
        </p:sp>
        <p:sp>
          <p:nvSpPr>
            <p:cNvPr id="24" name="Rectangle 23">
              <a:extLst>
                <a:ext uri="{FF2B5EF4-FFF2-40B4-BE49-F238E27FC236}">
                  <a16:creationId xmlns:a16="http://schemas.microsoft.com/office/drawing/2014/main" id="{88461E4F-A5F6-4D92-B8CC-B9CA574CE595}"/>
                </a:ext>
              </a:extLst>
            </p:cNvPr>
            <p:cNvSpPr/>
            <p:nvPr/>
          </p:nvSpPr>
          <p:spPr>
            <a:xfrm>
              <a:off x="7223175" y="5557703"/>
              <a:ext cx="1761688" cy="279955"/>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Web API</a:t>
              </a:r>
            </a:p>
          </p:txBody>
        </p:sp>
        <p:sp>
          <p:nvSpPr>
            <p:cNvPr id="25" name="Rectangle 24">
              <a:extLst>
                <a:ext uri="{FF2B5EF4-FFF2-40B4-BE49-F238E27FC236}">
                  <a16:creationId xmlns:a16="http://schemas.microsoft.com/office/drawing/2014/main" id="{94E95203-4229-4B1C-97F9-1385F7F0E5B7}"/>
                </a:ext>
              </a:extLst>
            </p:cNvPr>
            <p:cNvSpPr/>
            <p:nvPr/>
          </p:nvSpPr>
          <p:spPr>
            <a:xfrm>
              <a:off x="5351113" y="5905206"/>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SharePoint Data </a:t>
              </a:r>
            </a:p>
          </p:txBody>
        </p:sp>
        <p:sp>
          <p:nvSpPr>
            <p:cNvPr id="26" name="Rectangle 25">
              <a:extLst>
                <a:ext uri="{FF2B5EF4-FFF2-40B4-BE49-F238E27FC236}">
                  <a16:creationId xmlns:a16="http://schemas.microsoft.com/office/drawing/2014/main" id="{CDE7252F-0931-468C-AD97-9946D6C71077}"/>
                </a:ext>
              </a:extLst>
            </p:cNvPr>
            <p:cNvSpPr/>
            <p:nvPr/>
          </p:nvSpPr>
          <p:spPr>
            <a:xfrm>
              <a:off x="7223175" y="5900572"/>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File Storage</a:t>
              </a:r>
            </a:p>
          </p:txBody>
        </p:sp>
      </p:grpSp>
      <p:sp>
        <p:nvSpPr>
          <p:cNvPr id="65" name="Rectangle 64">
            <a:extLst>
              <a:ext uri="{FF2B5EF4-FFF2-40B4-BE49-F238E27FC236}">
                <a16:creationId xmlns:a16="http://schemas.microsoft.com/office/drawing/2014/main" id="{A8FC3764-70EA-43C7-8D4A-37BEB9030A89}"/>
              </a:ext>
            </a:extLst>
          </p:cNvPr>
          <p:cNvSpPr/>
          <p:nvPr/>
        </p:nvSpPr>
        <p:spPr>
          <a:xfrm>
            <a:off x="3538030" y="1316961"/>
            <a:ext cx="2114090" cy="2180468"/>
          </a:xfrm>
          <a:prstGeom prst="rect">
            <a:avLst/>
          </a:prstGeom>
          <a:solidFill>
            <a:schemeClr val="accent3">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100" dirty="0">
                <a:solidFill>
                  <a:schemeClr val="tx1"/>
                </a:solidFill>
              </a:rPr>
              <a:t>Power Apps</a:t>
            </a:r>
          </a:p>
          <a:p>
            <a:pPr algn="ctr"/>
            <a:r>
              <a:rPr lang="en-US" sz="1100" dirty="0">
                <a:solidFill>
                  <a:schemeClr val="tx1"/>
                </a:solidFill>
              </a:rPr>
              <a:t>Environment</a:t>
            </a:r>
          </a:p>
        </p:txBody>
      </p:sp>
      <p:sp>
        <p:nvSpPr>
          <p:cNvPr id="66" name="Rectangle 65">
            <a:extLst>
              <a:ext uri="{FF2B5EF4-FFF2-40B4-BE49-F238E27FC236}">
                <a16:creationId xmlns:a16="http://schemas.microsoft.com/office/drawing/2014/main" id="{FA5DBB56-98C1-42CB-96E1-FA263F78C669}"/>
              </a:ext>
            </a:extLst>
          </p:cNvPr>
          <p:cNvSpPr/>
          <p:nvPr/>
        </p:nvSpPr>
        <p:spPr>
          <a:xfrm>
            <a:off x="3688361" y="2099607"/>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solidFill>
                  <a:schemeClr val="tx1"/>
                </a:solidFill>
              </a:rPr>
              <a:t>Power</a:t>
            </a:r>
            <a:r>
              <a:rPr lang="en-US" sz="900" dirty="0"/>
              <a:t> </a:t>
            </a:r>
            <a:r>
              <a:rPr lang="en-US" sz="900" dirty="0">
                <a:solidFill>
                  <a:schemeClr val="tx1"/>
                </a:solidFill>
              </a:rPr>
              <a:t>Apps</a:t>
            </a:r>
          </a:p>
        </p:txBody>
      </p:sp>
      <p:sp>
        <p:nvSpPr>
          <p:cNvPr id="67" name="Rectangle 66">
            <a:extLst>
              <a:ext uri="{FF2B5EF4-FFF2-40B4-BE49-F238E27FC236}">
                <a16:creationId xmlns:a16="http://schemas.microsoft.com/office/drawing/2014/main" id="{8E99D72E-86CE-4DFF-8B6D-D25C752C3256}"/>
              </a:ext>
            </a:extLst>
          </p:cNvPr>
          <p:cNvSpPr/>
          <p:nvPr/>
        </p:nvSpPr>
        <p:spPr>
          <a:xfrm>
            <a:off x="3688361" y="2421867"/>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solidFill>
                  <a:schemeClr val="tx1"/>
                </a:solidFill>
              </a:rPr>
              <a:t>Power Automate</a:t>
            </a:r>
          </a:p>
        </p:txBody>
      </p:sp>
      <p:sp>
        <p:nvSpPr>
          <p:cNvPr id="3" name="Flowchart: Magnetic Disk 2">
            <a:extLst>
              <a:ext uri="{FF2B5EF4-FFF2-40B4-BE49-F238E27FC236}">
                <a16:creationId xmlns:a16="http://schemas.microsoft.com/office/drawing/2014/main" id="{ADF23D03-ACED-4FE2-8C0B-725379F36E92}"/>
              </a:ext>
            </a:extLst>
          </p:cNvPr>
          <p:cNvSpPr/>
          <p:nvPr/>
        </p:nvSpPr>
        <p:spPr bwMode="auto">
          <a:xfrm>
            <a:off x="4617886" y="2030293"/>
            <a:ext cx="983907" cy="1316378"/>
          </a:xfrm>
          <a:prstGeom prst="flowChartMagneticDisk">
            <a:avLst/>
          </a:prstGeom>
          <a:solidFill>
            <a:schemeClr val="tx1"/>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CDS</a:t>
            </a:r>
          </a:p>
        </p:txBody>
      </p:sp>
      <p:sp>
        <p:nvSpPr>
          <p:cNvPr id="5" name="Rectangle 4">
            <a:extLst>
              <a:ext uri="{FF2B5EF4-FFF2-40B4-BE49-F238E27FC236}">
                <a16:creationId xmlns:a16="http://schemas.microsoft.com/office/drawing/2014/main" id="{9F810A7B-F23D-47B1-823D-89B9383DBB2E}"/>
              </a:ext>
              <a:ext uri="{C183D7F6-B498-43B3-948B-1728B52AA6E4}">
                <adec:decorative xmlns:adec="http://schemas.microsoft.com/office/drawing/2017/decorative" val="1"/>
              </a:ext>
            </a:extLst>
          </p:cNvPr>
          <p:cNvSpPr/>
          <p:nvPr/>
        </p:nvSpPr>
        <p:spPr>
          <a:xfrm>
            <a:off x="3843691" y="3644904"/>
            <a:ext cx="1396087" cy="207628"/>
          </a:xfrm>
          <a:prstGeom prst="rect">
            <a:avLst/>
          </a:prstGeom>
          <a:solidFill>
            <a:schemeClr val="accent1">
              <a:lumMod val="25000"/>
            </a:schemeClr>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Logic Apps</a:t>
            </a:r>
          </a:p>
        </p:txBody>
      </p:sp>
      <p:sp>
        <p:nvSpPr>
          <p:cNvPr id="7" name="Rectangle 6">
            <a:extLst>
              <a:ext uri="{FF2B5EF4-FFF2-40B4-BE49-F238E27FC236}">
                <a16:creationId xmlns:a16="http://schemas.microsoft.com/office/drawing/2014/main" id="{B6BE3509-4758-4033-B674-4FB876940765}"/>
              </a:ext>
              <a:ext uri="{C183D7F6-B498-43B3-948B-1728B52AA6E4}">
                <adec:decorative xmlns:adec="http://schemas.microsoft.com/office/drawing/2017/decorative" val="1"/>
              </a:ext>
            </a:extLst>
          </p:cNvPr>
          <p:cNvSpPr/>
          <p:nvPr/>
        </p:nvSpPr>
        <p:spPr>
          <a:xfrm>
            <a:off x="5338134" y="3648050"/>
            <a:ext cx="1321266" cy="207628"/>
          </a:xfrm>
          <a:prstGeom prst="rect">
            <a:avLst/>
          </a:prstGeom>
          <a:solidFill>
            <a:schemeClr val="accent1">
              <a:lumMod val="25000"/>
            </a:schemeClr>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Functions</a:t>
            </a:r>
          </a:p>
        </p:txBody>
      </p:sp>
      <p:sp>
        <p:nvSpPr>
          <p:cNvPr id="9" name="Rectangle 8">
            <a:extLst>
              <a:ext uri="{FF2B5EF4-FFF2-40B4-BE49-F238E27FC236}">
                <a16:creationId xmlns:a16="http://schemas.microsoft.com/office/drawing/2014/main" id="{B2153AFC-1C22-4F52-B8A7-A0417475A249}"/>
              </a:ext>
              <a:ext uri="{C183D7F6-B498-43B3-948B-1728B52AA6E4}">
                <adec:decorative xmlns:adec="http://schemas.microsoft.com/office/drawing/2017/decorative" val="1"/>
              </a:ext>
            </a:extLst>
          </p:cNvPr>
          <p:cNvSpPr/>
          <p:nvPr/>
        </p:nvSpPr>
        <p:spPr>
          <a:xfrm>
            <a:off x="3853496" y="3919978"/>
            <a:ext cx="1386282" cy="207628"/>
          </a:xfrm>
          <a:prstGeom prst="rect">
            <a:avLst/>
          </a:prstGeom>
          <a:solidFill>
            <a:schemeClr val="accent1">
              <a:lumMod val="25000"/>
            </a:schemeClr>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Management API</a:t>
            </a:r>
          </a:p>
        </p:txBody>
      </p:sp>
      <p:sp>
        <p:nvSpPr>
          <p:cNvPr id="10" name="Rectangle 9">
            <a:extLst>
              <a:ext uri="{FF2B5EF4-FFF2-40B4-BE49-F238E27FC236}">
                <a16:creationId xmlns:a16="http://schemas.microsoft.com/office/drawing/2014/main" id="{A9C2A3B1-3573-4DE1-827D-42BB5474E946}"/>
              </a:ext>
              <a:ext uri="{C183D7F6-B498-43B3-948B-1728B52AA6E4}">
                <adec:decorative xmlns:adec="http://schemas.microsoft.com/office/drawing/2017/decorative" val="1"/>
              </a:ext>
            </a:extLst>
          </p:cNvPr>
          <p:cNvSpPr/>
          <p:nvPr/>
        </p:nvSpPr>
        <p:spPr>
          <a:xfrm>
            <a:off x="5338134" y="3913228"/>
            <a:ext cx="1321266" cy="207628"/>
          </a:xfrm>
          <a:prstGeom prst="rect">
            <a:avLst/>
          </a:prstGeom>
          <a:solidFill>
            <a:schemeClr val="accent1">
              <a:lumMod val="25000"/>
            </a:schemeClr>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Storage</a:t>
            </a:r>
          </a:p>
        </p:txBody>
      </p:sp>
      <p:sp>
        <p:nvSpPr>
          <p:cNvPr id="14" name="Rectangle 13">
            <a:extLst>
              <a:ext uri="{FF2B5EF4-FFF2-40B4-BE49-F238E27FC236}">
                <a16:creationId xmlns:a16="http://schemas.microsoft.com/office/drawing/2014/main" id="{5D2ABABA-D7B3-4652-B64C-F90980A8850A}"/>
              </a:ext>
              <a:ext uri="{C183D7F6-B498-43B3-948B-1728B52AA6E4}">
                <adec:decorative xmlns:adec="http://schemas.microsoft.com/office/drawing/2017/decorative" val="1"/>
              </a:ext>
            </a:extLst>
          </p:cNvPr>
          <p:cNvSpPr/>
          <p:nvPr/>
        </p:nvSpPr>
        <p:spPr>
          <a:xfrm>
            <a:off x="1956169" y="2120693"/>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solidFill>
                  <a:schemeClr val="tx1"/>
                </a:solidFill>
              </a:rPr>
              <a:t>Power Apps</a:t>
            </a:r>
          </a:p>
        </p:txBody>
      </p:sp>
      <p:sp>
        <p:nvSpPr>
          <p:cNvPr id="15" name="Rectangle 14">
            <a:extLst>
              <a:ext uri="{FF2B5EF4-FFF2-40B4-BE49-F238E27FC236}">
                <a16:creationId xmlns:a16="http://schemas.microsoft.com/office/drawing/2014/main" id="{BD5DBABB-02D4-419E-BC6D-3334257CE5B6}"/>
              </a:ext>
              <a:ext uri="{C183D7F6-B498-43B3-948B-1728B52AA6E4}">
                <adec:decorative xmlns:adec="http://schemas.microsoft.com/office/drawing/2017/decorative" val="1"/>
              </a:ext>
            </a:extLst>
          </p:cNvPr>
          <p:cNvSpPr/>
          <p:nvPr/>
        </p:nvSpPr>
        <p:spPr>
          <a:xfrm>
            <a:off x="1956169" y="2442954"/>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solidFill>
                  <a:schemeClr val="tx1"/>
                </a:solidFill>
              </a:rPr>
              <a:t>Power Automate</a:t>
            </a:r>
          </a:p>
        </p:txBody>
      </p:sp>
      <p:sp>
        <p:nvSpPr>
          <p:cNvPr id="17" name="Rectangle 16">
            <a:extLst>
              <a:ext uri="{FF2B5EF4-FFF2-40B4-BE49-F238E27FC236}">
                <a16:creationId xmlns:a16="http://schemas.microsoft.com/office/drawing/2014/main" id="{855CA7D0-5AAC-46CD-89FE-7179D568E1CC}"/>
              </a:ext>
              <a:ext uri="{C183D7F6-B498-43B3-948B-1728B52AA6E4}">
                <adec:decorative xmlns:adec="http://schemas.microsoft.com/office/drawing/2017/decorative" val="1"/>
              </a:ext>
            </a:extLst>
          </p:cNvPr>
          <p:cNvSpPr/>
          <p:nvPr/>
        </p:nvSpPr>
        <p:spPr>
          <a:xfrm>
            <a:off x="868658" y="2120693"/>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SharePoint</a:t>
            </a:r>
          </a:p>
        </p:txBody>
      </p:sp>
      <p:sp>
        <p:nvSpPr>
          <p:cNvPr id="18" name="Rectangle 17">
            <a:extLst>
              <a:ext uri="{FF2B5EF4-FFF2-40B4-BE49-F238E27FC236}">
                <a16:creationId xmlns:a16="http://schemas.microsoft.com/office/drawing/2014/main" id="{01499FCE-0695-4EF2-AFBD-F83D4ADB5C1C}"/>
              </a:ext>
              <a:ext uri="{C183D7F6-B498-43B3-948B-1728B52AA6E4}">
                <adec:decorative xmlns:adec="http://schemas.microsoft.com/office/drawing/2017/decorative" val="1"/>
              </a:ext>
            </a:extLst>
          </p:cNvPr>
          <p:cNvSpPr/>
          <p:nvPr/>
        </p:nvSpPr>
        <p:spPr>
          <a:xfrm>
            <a:off x="860048" y="2766926"/>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Exchange</a:t>
            </a:r>
          </a:p>
        </p:txBody>
      </p:sp>
      <p:sp>
        <p:nvSpPr>
          <p:cNvPr id="19" name="Rectangle 18">
            <a:extLst>
              <a:ext uri="{FF2B5EF4-FFF2-40B4-BE49-F238E27FC236}">
                <a16:creationId xmlns:a16="http://schemas.microsoft.com/office/drawing/2014/main" id="{D4403F28-5591-4623-B216-636B480865BD}"/>
              </a:ext>
              <a:ext uri="{C183D7F6-B498-43B3-948B-1728B52AA6E4}">
                <adec:decorative xmlns:adec="http://schemas.microsoft.com/office/drawing/2017/decorative" val="1"/>
              </a:ext>
            </a:extLst>
          </p:cNvPr>
          <p:cNvSpPr/>
          <p:nvPr/>
        </p:nvSpPr>
        <p:spPr>
          <a:xfrm>
            <a:off x="868658" y="2441809"/>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Teams</a:t>
            </a:r>
          </a:p>
        </p:txBody>
      </p:sp>
      <p:sp>
        <p:nvSpPr>
          <p:cNvPr id="27" name="Rectangle 26">
            <a:extLst>
              <a:ext uri="{FF2B5EF4-FFF2-40B4-BE49-F238E27FC236}">
                <a16:creationId xmlns:a16="http://schemas.microsoft.com/office/drawing/2014/main" id="{92DC275E-949C-4CDF-B5FB-546058F2C7E4}"/>
              </a:ext>
              <a:ext uri="{C183D7F6-B498-43B3-948B-1728B52AA6E4}">
                <adec:decorative xmlns:adec="http://schemas.microsoft.com/office/drawing/2017/decorative" val="1"/>
              </a:ext>
            </a:extLst>
          </p:cNvPr>
          <p:cNvSpPr/>
          <p:nvPr/>
        </p:nvSpPr>
        <p:spPr>
          <a:xfrm>
            <a:off x="885464" y="3646592"/>
            <a:ext cx="1536626" cy="205940"/>
          </a:xfrm>
          <a:prstGeom prst="rect">
            <a:avLst/>
          </a:prstGeom>
          <a:solidFill>
            <a:schemeClr val="accent1">
              <a:lumMod val="25000"/>
            </a:schemeClr>
          </a:solidFill>
          <a:ln w="2857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Azure AD</a:t>
            </a:r>
          </a:p>
        </p:txBody>
      </p:sp>
      <p:cxnSp>
        <p:nvCxnSpPr>
          <p:cNvPr id="33" name="Straight Connector 32">
            <a:extLst>
              <a:ext uri="{FF2B5EF4-FFF2-40B4-BE49-F238E27FC236}">
                <a16:creationId xmlns:a16="http://schemas.microsoft.com/office/drawing/2014/main" id="{F7A2C1AA-CE78-4D77-8C61-AC14DA4823CF}"/>
              </a:ext>
              <a:ext uri="{C183D7F6-B498-43B3-948B-1728B52AA6E4}">
                <adec:decorative xmlns:adec="http://schemas.microsoft.com/office/drawing/2017/decorative" val="1"/>
              </a:ext>
            </a:extLst>
          </p:cNvPr>
          <p:cNvCxnSpPr>
            <a:cxnSpLocks/>
            <a:stCxn id="17" idx="3"/>
            <a:endCxn id="14" idx="1"/>
          </p:cNvCxnSpPr>
          <p:nvPr/>
        </p:nvCxnSpPr>
        <p:spPr>
          <a:xfrm>
            <a:off x="1629958" y="2244955"/>
            <a:ext cx="326211" cy="0"/>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FF9EB86-1ABE-43CF-9B6F-6C939BF5305C}"/>
              </a:ext>
              <a:ext uri="{C183D7F6-B498-43B3-948B-1728B52AA6E4}">
                <adec:decorative xmlns:adec="http://schemas.microsoft.com/office/drawing/2017/decorative" val="1"/>
              </a:ext>
            </a:extLst>
          </p:cNvPr>
          <p:cNvCxnSpPr>
            <a:cxnSpLocks/>
            <a:stCxn id="17" idx="3"/>
            <a:endCxn id="15" idx="1"/>
          </p:cNvCxnSpPr>
          <p:nvPr/>
        </p:nvCxnSpPr>
        <p:spPr>
          <a:xfrm>
            <a:off x="1629958" y="2244955"/>
            <a:ext cx="326211" cy="322261"/>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F13622-625E-4340-9752-786C584235E8}"/>
              </a:ext>
              <a:ext uri="{C183D7F6-B498-43B3-948B-1728B52AA6E4}">
                <adec:decorative xmlns:adec="http://schemas.microsoft.com/office/drawing/2017/decorative" val="1"/>
              </a:ext>
            </a:extLst>
          </p:cNvPr>
          <p:cNvCxnSpPr>
            <a:cxnSpLocks/>
            <a:stCxn id="19" idx="3"/>
            <a:endCxn id="15" idx="1"/>
          </p:cNvCxnSpPr>
          <p:nvPr/>
        </p:nvCxnSpPr>
        <p:spPr>
          <a:xfrm>
            <a:off x="1629958" y="2566071"/>
            <a:ext cx="326211" cy="1145"/>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E6F40DB-E325-4774-9A8F-D3BDDF5E0BE0}"/>
              </a:ext>
              <a:ext uri="{C183D7F6-B498-43B3-948B-1728B52AA6E4}">
                <adec:decorative xmlns:adec="http://schemas.microsoft.com/office/drawing/2017/decorative" val="1"/>
              </a:ext>
            </a:extLst>
          </p:cNvPr>
          <p:cNvCxnSpPr>
            <a:cxnSpLocks/>
            <a:stCxn id="18" idx="3"/>
            <a:endCxn id="15" idx="1"/>
          </p:cNvCxnSpPr>
          <p:nvPr/>
        </p:nvCxnSpPr>
        <p:spPr>
          <a:xfrm flipV="1">
            <a:off x="1621348" y="2567216"/>
            <a:ext cx="334821" cy="323972"/>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13B9735-4F0D-4393-A5E3-6357B325F746}"/>
              </a:ext>
              <a:ext uri="{C183D7F6-B498-43B3-948B-1728B52AA6E4}">
                <adec:decorative xmlns:adec="http://schemas.microsoft.com/office/drawing/2017/decorative" val="1"/>
              </a:ext>
            </a:extLst>
          </p:cNvPr>
          <p:cNvSpPr/>
          <p:nvPr/>
        </p:nvSpPr>
        <p:spPr>
          <a:xfrm>
            <a:off x="860048" y="3098147"/>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dirty="0"/>
              <a:t>Excel</a:t>
            </a:r>
          </a:p>
        </p:txBody>
      </p:sp>
      <p:cxnSp>
        <p:nvCxnSpPr>
          <p:cNvPr id="47" name="Straight Connector 46">
            <a:extLst>
              <a:ext uri="{FF2B5EF4-FFF2-40B4-BE49-F238E27FC236}">
                <a16:creationId xmlns:a16="http://schemas.microsoft.com/office/drawing/2014/main" id="{8378DC66-2168-4985-8AD9-B2FAF7E3B8DF}"/>
              </a:ext>
              <a:ext uri="{C183D7F6-B498-43B3-948B-1728B52AA6E4}">
                <adec:decorative xmlns:adec="http://schemas.microsoft.com/office/drawing/2017/decorative" val="1"/>
              </a:ext>
            </a:extLst>
          </p:cNvPr>
          <p:cNvCxnSpPr>
            <a:cxnSpLocks/>
            <a:stCxn id="46" idx="3"/>
            <a:endCxn id="15" idx="1"/>
          </p:cNvCxnSpPr>
          <p:nvPr/>
        </p:nvCxnSpPr>
        <p:spPr>
          <a:xfrm flipV="1">
            <a:off x="1621348" y="2567216"/>
            <a:ext cx="334821" cy="655193"/>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929EE81-93E9-476A-959D-BBD8A4327E53}"/>
              </a:ext>
              <a:ext uri="{C183D7F6-B498-43B3-948B-1728B52AA6E4}">
                <adec:decorative xmlns:adec="http://schemas.microsoft.com/office/drawing/2017/decorative" val="1"/>
              </a:ext>
            </a:extLst>
          </p:cNvPr>
          <p:cNvSpPr/>
          <p:nvPr/>
        </p:nvSpPr>
        <p:spPr>
          <a:xfrm>
            <a:off x="2652697" y="3610786"/>
            <a:ext cx="960386" cy="516820"/>
          </a:xfrm>
          <a:prstGeom prst="rect">
            <a:avLst/>
          </a:prstGeom>
          <a:solidFill>
            <a:schemeClr val="accent1">
              <a:lumMod val="25000"/>
            </a:schemeClr>
          </a:solidFill>
          <a:ln w="28575">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Data Gateway(s)</a:t>
            </a:r>
          </a:p>
        </p:txBody>
      </p:sp>
      <p:cxnSp>
        <p:nvCxnSpPr>
          <p:cNvPr id="50" name="Straight Connector 49">
            <a:extLst>
              <a:ext uri="{FF2B5EF4-FFF2-40B4-BE49-F238E27FC236}">
                <a16:creationId xmlns:a16="http://schemas.microsoft.com/office/drawing/2014/main" id="{958918CB-0502-4370-83F9-C6FF51795FC9}"/>
              </a:ext>
              <a:ext uri="{C183D7F6-B498-43B3-948B-1728B52AA6E4}">
                <adec:decorative xmlns:adec="http://schemas.microsoft.com/office/drawing/2017/decorative" val="1"/>
              </a:ext>
            </a:extLst>
          </p:cNvPr>
          <p:cNvCxnSpPr>
            <a:cxnSpLocks/>
            <a:endCxn id="11" idx="3"/>
          </p:cNvCxnSpPr>
          <p:nvPr/>
        </p:nvCxnSpPr>
        <p:spPr>
          <a:xfrm flipV="1">
            <a:off x="2717468" y="2407195"/>
            <a:ext cx="198192" cy="158876"/>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95DE919-82AE-4F40-87F9-3B7B82B08BE6}"/>
              </a:ext>
              <a:ext uri="{C183D7F6-B498-43B3-948B-1728B52AA6E4}">
                <adec:decorative xmlns:adec="http://schemas.microsoft.com/office/drawing/2017/decorative" val="1"/>
              </a:ext>
            </a:extLst>
          </p:cNvPr>
          <p:cNvCxnSpPr>
            <a:cxnSpLocks/>
            <a:stCxn id="14" idx="3"/>
            <a:endCxn id="11" idx="3"/>
          </p:cNvCxnSpPr>
          <p:nvPr/>
        </p:nvCxnSpPr>
        <p:spPr>
          <a:xfrm>
            <a:off x="2717470" y="2244955"/>
            <a:ext cx="198191" cy="162241"/>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13E49CB-D9EE-41F6-8A12-0B5C4CB448D9}"/>
              </a:ext>
              <a:ext uri="{C183D7F6-B498-43B3-948B-1728B52AA6E4}">
                <adec:decorative xmlns:adec="http://schemas.microsoft.com/office/drawing/2017/decorative" val="1"/>
              </a:ext>
            </a:extLst>
          </p:cNvPr>
          <p:cNvCxnSpPr>
            <a:cxnSpLocks/>
            <a:stCxn id="6" idx="0"/>
            <a:endCxn id="11" idx="3"/>
          </p:cNvCxnSpPr>
          <p:nvPr/>
        </p:nvCxnSpPr>
        <p:spPr>
          <a:xfrm flipH="1" flipV="1">
            <a:off x="2915660" y="2407196"/>
            <a:ext cx="217230" cy="1203590"/>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1ABB2D6-A208-4912-B0BB-0B835DC366DF}"/>
              </a:ext>
              <a:ext uri="{C183D7F6-B498-43B3-948B-1728B52AA6E4}">
                <adec:decorative xmlns:adec="http://schemas.microsoft.com/office/drawing/2017/decorative" val="1"/>
              </a:ext>
            </a:extLst>
          </p:cNvPr>
          <p:cNvCxnSpPr>
            <a:cxnSpLocks/>
            <a:stCxn id="23" idx="0"/>
            <a:endCxn id="6" idx="2"/>
          </p:cNvCxnSpPr>
          <p:nvPr/>
        </p:nvCxnSpPr>
        <p:spPr>
          <a:xfrm flipV="1">
            <a:off x="3132890" y="4127606"/>
            <a:ext cx="0" cy="314643"/>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F88FB02-DA9D-493E-A679-9D081324E430}"/>
              </a:ext>
              <a:ext uri="{C183D7F6-B498-43B3-948B-1728B52AA6E4}">
                <adec:decorative xmlns:adec="http://schemas.microsoft.com/office/drawing/2017/decorative" val="1"/>
              </a:ext>
            </a:extLst>
          </p:cNvPr>
          <p:cNvCxnSpPr>
            <a:cxnSpLocks/>
          </p:cNvCxnSpPr>
          <p:nvPr/>
        </p:nvCxnSpPr>
        <p:spPr>
          <a:xfrm flipV="1">
            <a:off x="1629958" y="2244955"/>
            <a:ext cx="326211" cy="321116"/>
          </a:xfrm>
          <a:prstGeom prst="line">
            <a:avLst/>
          </a:prstGeom>
          <a:ln w="12700">
            <a:solidFill>
              <a:schemeClr val="tx1"/>
            </a:solidFill>
            <a:prstDash val="sysDash"/>
            <a:headEnd type="diamond"/>
            <a:tailEnd type="diamond"/>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1FCB7136-1EFE-4FB0-8064-34F6D51C8CF1}"/>
              </a:ext>
            </a:extLst>
          </p:cNvPr>
          <p:cNvSpPr/>
          <p:nvPr/>
        </p:nvSpPr>
        <p:spPr>
          <a:xfrm>
            <a:off x="5940152" y="1313367"/>
            <a:ext cx="1708634" cy="408813"/>
          </a:xfrm>
          <a:prstGeom prst="rect">
            <a:avLst/>
          </a:prstGeom>
          <a:solidFill>
            <a:schemeClr val="accent2">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b="1" dirty="0"/>
              <a:t>Model Driven Power Apps</a:t>
            </a:r>
          </a:p>
        </p:txBody>
      </p:sp>
      <p:sp>
        <p:nvSpPr>
          <p:cNvPr id="51" name="Rectangle 50">
            <a:extLst>
              <a:ext uri="{FF2B5EF4-FFF2-40B4-BE49-F238E27FC236}">
                <a16:creationId xmlns:a16="http://schemas.microsoft.com/office/drawing/2014/main" id="{7804758A-E891-4130-BF3C-39E39C996B3B}"/>
              </a:ext>
            </a:extLst>
          </p:cNvPr>
          <p:cNvSpPr/>
          <p:nvPr/>
        </p:nvSpPr>
        <p:spPr>
          <a:xfrm>
            <a:off x="5940152" y="1817113"/>
            <a:ext cx="1708635" cy="331365"/>
          </a:xfrm>
          <a:prstGeom prst="rect">
            <a:avLst/>
          </a:prstGeom>
          <a:solidFill>
            <a:schemeClr val="accent2">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b="1" dirty="0"/>
              <a:t>Entities</a:t>
            </a:r>
          </a:p>
        </p:txBody>
      </p:sp>
      <p:sp>
        <p:nvSpPr>
          <p:cNvPr id="48" name="Rectangle 47">
            <a:extLst>
              <a:ext uri="{FF2B5EF4-FFF2-40B4-BE49-F238E27FC236}">
                <a16:creationId xmlns:a16="http://schemas.microsoft.com/office/drawing/2014/main" id="{FEA5FA0F-7028-4993-849F-DBD4AB3020D8}"/>
              </a:ext>
            </a:extLst>
          </p:cNvPr>
          <p:cNvSpPr/>
          <p:nvPr/>
        </p:nvSpPr>
        <p:spPr>
          <a:xfrm>
            <a:off x="5940152" y="2256184"/>
            <a:ext cx="1708635" cy="331365"/>
          </a:xfrm>
          <a:prstGeom prst="rect">
            <a:avLst/>
          </a:prstGeom>
          <a:solidFill>
            <a:schemeClr val="accent2">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b="1" dirty="0"/>
              <a:t>Process Flows</a:t>
            </a:r>
          </a:p>
        </p:txBody>
      </p:sp>
      <p:sp>
        <p:nvSpPr>
          <p:cNvPr id="49" name="Rectangle 48">
            <a:extLst>
              <a:ext uri="{FF2B5EF4-FFF2-40B4-BE49-F238E27FC236}">
                <a16:creationId xmlns:a16="http://schemas.microsoft.com/office/drawing/2014/main" id="{73D645B9-731F-4EFB-9155-C42BE037BB09}"/>
              </a:ext>
            </a:extLst>
          </p:cNvPr>
          <p:cNvSpPr/>
          <p:nvPr/>
        </p:nvSpPr>
        <p:spPr>
          <a:xfrm>
            <a:off x="5940152" y="2672640"/>
            <a:ext cx="1708635" cy="331365"/>
          </a:xfrm>
          <a:prstGeom prst="rect">
            <a:avLst/>
          </a:prstGeom>
          <a:solidFill>
            <a:schemeClr val="accent2">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b="1" dirty="0"/>
              <a:t>Business Rules</a:t>
            </a:r>
          </a:p>
        </p:txBody>
      </p:sp>
      <p:sp>
        <p:nvSpPr>
          <p:cNvPr id="53" name="Rectangle 52">
            <a:extLst>
              <a:ext uri="{FF2B5EF4-FFF2-40B4-BE49-F238E27FC236}">
                <a16:creationId xmlns:a16="http://schemas.microsoft.com/office/drawing/2014/main" id="{CFE48D16-6502-434A-8111-DF5E3459410B}"/>
              </a:ext>
            </a:extLst>
          </p:cNvPr>
          <p:cNvSpPr/>
          <p:nvPr/>
        </p:nvSpPr>
        <p:spPr>
          <a:xfrm>
            <a:off x="5940151" y="3111888"/>
            <a:ext cx="1708635" cy="331365"/>
          </a:xfrm>
          <a:prstGeom prst="rect">
            <a:avLst/>
          </a:prstGeom>
          <a:solidFill>
            <a:schemeClr val="accent2">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b="1" dirty="0"/>
              <a:t>Security Model</a:t>
            </a:r>
          </a:p>
        </p:txBody>
      </p:sp>
      <p:cxnSp>
        <p:nvCxnSpPr>
          <p:cNvPr id="12" name="Straight Connector 11" descr="Line from CDS to Model Driven Power Apps">
            <a:extLst>
              <a:ext uri="{FF2B5EF4-FFF2-40B4-BE49-F238E27FC236}">
                <a16:creationId xmlns:a16="http://schemas.microsoft.com/office/drawing/2014/main" id="{F6723854-28C0-4E69-9DF4-45252DA64EE7}"/>
              </a:ext>
            </a:extLst>
          </p:cNvPr>
          <p:cNvCxnSpPr>
            <a:cxnSpLocks/>
            <a:endCxn id="45" idx="1"/>
          </p:cNvCxnSpPr>
          <p:nvPr/>
        </p:nvCxnSpPr>
        <p:spPr>
          <a:xfrm flipV="1">
            <a:off x="5601793" y="1517774"/>
            <a:ext cx="338359" cy="11526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descr="Line from CDS to Entities">
            <a:extLst>
              <a:ext uri="{FF2B5EF4-FFF2-40B4-BE49-F238E27FC236}">
                <a16:creationId xmlns:a16="http://schemas.microsoft.com/office/drawing/2014/main" id="{D20E600C-D1DC-46AE-B11D-A36463A19292}"/>
              </a:ext>
            </a:extLst>
          </p:cNvPr>
          <p:cNvCxnSpPr>
            <a:cxnSpLocks/>
            <a:endCxn id="51" idx="1"/>
          </p:cNvCxnSpPr>
          <p:nvPr/>
        </p:nvCxnSpPr>
        <p:spPr>
          <a:xfrm flipV="1">
            <a:off x="5601793" y="1982796"/>
            <a:ext cx="338359" cy="707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descr="Line from CDS to Process Flows">
            <a:extLst>
              <a:ext uri="{FF2B5EF4-FFF2-40B4-BE49-F238E27FC236}">
                <a16:creationId xmlns:a16="http://schemas.microsoft.com/office/drawing/2014/main" id="{527D4F8B-A63C-42A2-BE1E-5B1A0E48C4A4}"/>
              </a:ext>
            </a:extLst>
          </p:cNvPr>
          <p:cNvCxnSpPr>
            <a:cxnSpLocks/>
            <a:stCxn id="3" idx="4"/>
            <a:endCxn id="48" idx="1"/>
          </p:cNvCxnSpPr>
          <p:nvPr/>
        </p:nvCxnSpPr>
        <p:spPr>
          <a:xfrm flipV="1">
            <a:off x="5601793" y="2421867"/>
            <a:ext cx="338359" cy="266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descr="Line from CDS to Business Rules">
            <a:extLst>
              <a:ext uri="{FF2B5EF4-FFF2-40B4-BE49-F238E27FC236}">
                <a16:creationId xmlns:a16="http://schemas.microsoft.com/office/drawing/2014/main" id="{EDBEC48B-8621-4F62-BEAC-C8063EB69299}"/>
              </a:ext>
            </a:extLst>
          </p:cNvPr>
          <p:cNvCxnSpPr>
            <a:cxnSpLocks/>
            <a:endCxn id="49" idx="1"/>
          </p:cNvCxnSpPr>
          <p:nvPr/>
        </p:nvCxnSpPr>
        <p:spPr>
          <a:xfrm>
            <a:off x="5601793" y="2670391"/>
            <a:ext cx="338359" cy="167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descr="Line from CDS to Security Model">
            <a:extLst>
              <a:ext uri="{FF2B5EF4-FFF2-40B4-BE49-F238E27FC236}">
                <a16:creationId xmlns:a16="http://schemas.microsoft.com/office/drawing/2014/main" id="{E07A5E15-489C-4797-AD6E-E9B5AEE55192}"/>
              </a:ext>
            </a:extLst>
          </p:cNvPr>
          <p:cNvCxnSpPr>
            <a:cxnSpLocks/>
            <a:endCxn id="53" idx="1"/>
          </p:cNvCxnSpPr>
          <p:nvPr/>
        </p:nvCxnSpPr>
        <p:spPr>
          <a:xfrm>
            <a:off x="5601793" y="2670391"/>
            <a:ext cx="338358" cy="60718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54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A056BB9-07FE-4399-AB75-A18B2968C8C4}"/>
              </a:ext>
              <a:ext uri="{C183D7F6-B498-43B3-948B-1728B52AA6E4}">
                <adec:decorative xmlns:adec="http://schemas.microsoft.com/office/drawing/2017/decorative" val="1"/>
              </a:ext>
            </a:extLst>
          </p:cNvPr>
          <p:cNvSpPr/>
          <p:nvPr/>
        </p:nvSpPr>
        <p:spPr bwMode="auto">
          <a:xfrm rot="5400000">
            <a:off x="-1537026" y="1896011"/>
            <a:ext cx="5143502" cy="135147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marL="170374" indent="-85187" defTabSz="685406">
              <a:spcAft>
                <a:spcPts val="294"/>
              </a:spcAft>
              <a:buFont typeface="Arial" panose="020B0604020202020204" pitchFamily="34" charset="0"/>
              <a:buChar char="•"/>
              <a:tabLst>
                <a:tab pos="42010" algn="l"/>
              </a:tabLst>
              <a:defRPr/>
            </a:pPr>
            <a:endParaRPr lang="en-US" sz="1298" dirty="0">
              <a:solidFill>
                <a:srgbClr val="282828"/>
              </a:solidFill>
              <a:latin typeface="Segoe UI Light" panose="020B0502040204020203" pitchFamily="34" charset="0"/>
              <a:cs typeface="Segoe UI Light" panose="020B0502040204020203" pitchFamily="34" charset="0"/>
            </a:endParaRPr>
          </a:p>
        </p:txBody>
      </p:sp>
      <p:sp>
        <p:nvSpPr>
          <p:cNvPr id="58" name="Title 1" descr="The Layers of Security ">
            <a:extLst>
              <a:ext uri="{FF2B5EF4-FFF2-40B4-BE49-F238E27FC236}">
                <a16:creationId xmlns:a16="http://schemas.microsoft.com/office/drawing/2014/main" id="{5CC8503B-1BEB-4876-A820-42304D880129}"/>
              </a:ext>
            </a:extLst>
          </p:cNvPr>
          <p:cNvSpPr txBox="1">
            <a:spLocks/>
          </p:cNvSpPr>
          <p:nvPr/>
        </p:nvSpPr>
        <p:spPr>
          <a:xfrm>
            <a:off x="316230" y="331434"/>
            <a:ext cx="8741880" cy="674749"/>
          </a:xfrm>
          <a:prstGeom prst="rect">
            <a:avLst/>
          </a:prstGeom>
        </p:spPr>
        <p:txBody>
          <a:bodyPr vert="horz" wrap="square" lIns="109728" tIns="68580" rIns="109728" bIns="6858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a:lstStyle>
          <a:p>
            <a:pPr defTabSz="685775">
              <a:defRPr/>
            </a:pPr>
            <a:endParaRPr lang="en-US" sz="3529" spc="-75" dirty="0">
              <a:solidFill>
                <a:srgbClr val="505050"/>
              </a:solidFill>
              <a:latin typeface="Segoe UI Semibold"/>
            </a:endParaRPr>
          </a:p>
        </p:txBody>
      </p:sp>
      <p:grpSp>
        <p:nvGrpSpPr>
          <p:cNvPr id="62" name="Group 61" descr="&quot;Secure&quot; ">
            <a:extLst>
              <a:ext uri="{FF2B5EF4-FFF2-40B4-BE49-F238E27FC236}">
                <a16:creationId xmlns:a16="http://schemas.microsoft.com/office/drawing/2014/main" id="{6174874A-9B24-49EA-A2E9-58445D24FEE0}"/>
              </a:ext>
            </a:extLst>
          </p:cNvPr>
          <p:cNvGrpSpPr/>
          <p:nvPr/>
        </p:nvGrpSpPr>
        <p:grpSpPr>
          <a:xfrm>
            <a:off x="7932567" y="-469807"/>
            <a:ext cx="1583670" cy="1475990"/>
            <a:chOff x="10975692" y="-1070389"/>
            <a:chExt cx="2111560" cy="1967986"/>
          </a:xfrm>
          <a:solidFill>
            <a:srgbClr val="FFC000"/>
          </a:solidFill>
        </p:grpSpPr>
        <p:sp>
          <p:nvSpPr>
            <p:cNvPr id="60" name="Oval 59">
              <a:extLst>
                <a:ext uri="{FF2B5EF4-FFF2-40B4-BE49-F238E27FC236}">
                  <a16:creationId xmlns:a16="http://schemas.microsoft.com/office/drawing/2014/main" id="{A8C1A3FD-D2D4-423A-905A-D8B12503445C}"/>
                </a:ext>
              </a:extLst>
            </p:cNvPr>
            <p:cNvSpPr/>
            <p:nvPr/>
          </p:nvSpPr>
          <p:spPr bwMode="auto">
            <a:xfrm>
              <a:off x="10975692" y="-1070389"/>
              <a:ext cx="2111560" cy="196798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TextBox 60">
              <a:extLst>
                <a:ext uri="{FF2B5EF4-FFF2-40B4-BE49-F238E27FC236}">
                  <a16:creationId xmlns:a16="http://schemas.microsoft.com/office/drawing/2014/main" id="{4FB49F85-4127-4564-B4B3-C24BC9210BB8}"/>
                </a:ext>
              </a:extLst>
            </p:cNvPr>
            <p:cNvSpPr txBox="1"/>
            <p:nvPr/>
          </p:nvSpPr>
          <p:spPr>
            <a:xfrm rot="1736155">
              <a:off x="11188392" y="234417"/>
              <a:ext cx="1076960" cy="307776"/>
            </a:xfrm>
            <a:prstGeom prst="rect">
              <a:avLst/>
            </a:prstGeom>
            <a:grpFill/>
          </p:spPr>
          <p:txBody>
            <a:bodyPr wrap="square" lIns="0" tIns="0" rIns="0" bIns="0" rtlCol="0">
              <a:spAutoFit/>
            </a:bodyPr>
            <a:lstStyle/>
            <a:p>
              <a:pPr algn="ctr" defTabSz="685800">
                <a:defRPr/>
              </a:pPr>
              <a:r>
                <a:rPr lang="en-US" sz="1500" dirty="0">
                  <a:solidFill>
                    <a:schemeClr val="accent2">
                      <a:lumMod val="50000"/>
                    </a:schemeClr>
                  </a:solidFill>
                  <a:latin typeface="Segoe UI"/>
                </a:rPr>
                <a:t>Secure</a:t>
              </a:r>
            </a:p>
          </p:txBody>
        </p:sp>
      </p:grpSp>
      <p:grpSp>
        <p:nvGrpSpPr>
          <p:cNvPr id="51" name="Group 50" descr="Cross Tenant">
            <a:extLst>
              <a:ext uri="{FF2B5EF4-FFF2-40B4-BE49-F238E27FC236}">
                <a16:creationId xmlns:a16="http://schemas.microsoft.com/office/drawing/2014/main" id="{1B72CBC0-C699-4099-A8D6-EF43632CAB32}"/>
              </a:ext>
            </a:extLst>
          </p:cNvPr>
          <p:cNvGrpSpPr/>
          <p:nvPr/>
        </p:nvGrpSpPr>
        <p:grpSpPr>
          <a:xfrm rot="16200000">
            <a:off x="232690" y="2517613"/>
            <a:ext cx="1496207" cy="565767"/>
            <a:chOff x="423415" y="3071779"/>
            <a:chExt cx="1994942" cy="754356"/>
          </a:xfrm>
        </p:grpSpPr>
        <p:sp>
          <p:nvSpPr>
            <p:cNvPr id="44" name="Text Placeholder 6">
              <a:extLst>
                <a:ext uri="{FF2B5EF4-FFF2-40B4-BE49-F238E27FC236}">
                  <a16:creationId xmlns:a16="http://schemas.microsoft.com/office/drawing/2014/main" id="{D972B7F5-2E48-4DA8-A534-E4A0D1FDF734}"/>
                </a:ext>
              </a:extLst>
            </p:cNvPr>
            <p:cNvSpPr txBox="1">
              <a:spLocks/>
            </p:cNvSpPr>
            <p:nvPr/>
          </p:nvSpPr>
          <p:spPr>
            <a:xfrm>
              <a:off x="423415" y="3581623"/>
              <a:ext cx="1994942" cy="244512"/>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644">
                <a:spcBef>
                  <a:spcPts val="881"/>
                </a:spcBef>
                <a:spcAft>
                  <a:spcPts val="0"/>
                </a:spcAft>
                <a:defRPr/>
              </a:pPr>
              <a:r>
                <a:rPr lang="en-US" sz="1324" b="1" dirty="0">
                  <a:solidFill>
                    <a:srgbClr val="0078D4"/>
                  </a:solidFill>
                  <a:latin typeface="Segoe UI Semibold" panose="020B0502040204020203" pitchFamily="34" charset="0"/>
                  <a:cs typeface="Segoe UI Semibold" panose="020B0502040204020203" pitchFamily="34" charset="0"/>
                </a:rPr>
                <a:t>Cross Tenant</a:t>
              </a:r>
              <a:endParaRPr lang="en-US" sz="1175" b="1" dirty="0">
                <a:solidFill>
                  <a:srgbClr val="742673"/>
                </a:solidFill>
                <a:latin typeface="Segoe UI Semibold" panose="020B0502040204020203" pitchFamily="34" charset="0"/>
                <a:cs typeface="Segoe UI Semibold" panose="020B0502040204020203" pitchFamily="34" charset="0"/>
              </a:endParaRPr>
            </a:p>
          </p:txBody>
        </p:sp>
        <p:pic>
          <p:nvPicPr>
            <p:cNvPr id="46" name="Graphic 45" descr="Transfer">
              <a:extLst>
                <a:ext uri="{FF2B5EF4-FFF2-40B4-BE49-F238E27FC236}">
                  <a16:creationId xmlns:a16="http://schemas.microsoft.com/office/drawing/2014/main" id="{9309D86F-A744-40A0-BEF6-51C119DD27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8940" y="3071779"/>
              <a:ext cx="463894" cy="463894"/>
            </a:xfrm>
            <a:prstGeom prst="rect">
              <a:avLst/>
            </a:prstGeom>
          </p:spPr>
        </p:pic>
      </p:grpSp>
      <p:grpSp>
        <p:nvGrpSpPr>
          <p:cNvPr id="34" name="Group 33" descr="Tenant Level">
            <a:extLst>
              <a:ext uri="{FF2B5EF4-FFF2-40B4-BE49-F238E27FC236}">
                <a16:creationId xmlns:a16="http://schemas.microsoft.com/office/drawing/2014/main" id="{DA35E532-6EE4-41CB-B8B9-69424D4FAF5A}"/>
              </a:ext>
            </a:extLst>
          </p:cNvPr>
          <p:cNvGrpSpPr/>
          <p:nvPr/>
        </p:nvGrpSpPr>
        <p:grpSpPr>
          <a:xfrm>
            <a:off x="2307522" y="1226330"/>
            <a:ext cx="1134759" cy="782658"/>
            <a:chOff x="613186" y="1656620"/>
            <a:chExt cx="1513012" cy="1043543"/>
          </a:xfrm>
        </p:grpSpPr>
        <p:sp>
          <p:nvSpPr>
            <p:cNvPr id="4" name="Text Placeholder 6">
              <a:extLst>
                <a:ext uri="{FF2B5EF4-FFF2-40B4-BE49-F238E27FC236}">
                  <a16:creationId xmlns:a16="http://schemas.microsoft.com/office/drawing/2014/main" id="{57DC90C1-9ECA-46AD-842C-1C818BE96120}"/>
                </a:ext>
              </a:extLst>
            </p:cNvPr>
            <p:cNvSpPr txBox="1">
              <a:spLocks/>
            </p:cNvSpPr>
            <p:nvPr/>
          </p:nvSpPr>
          <p:spPr>
            <a:xfrm>
              <a:off x="613186" y="2281245"/>
              <a:ext cx="1513012" cy="418918"/>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644">
                <a:spcBef>
                  <a:spcPts val="881"/>
                </a:spcBef>
                <a:spcAft>
                  <a:spcPts val="0"/>
                </a:spcAft>
                <a:defRPr/>
              </a:pPr>
              <a:r>
                <a:rPr lang="en-US" sz="1324" b="1" dirty="0">
                  <a:solidFill>
                    <a:srgbClr val="0078D4"/>
                  </a:solidFill>
                  <a:latin typeface="Segoe UI Semibold" panose="020B0502040204020203" pitchFamily="34" charset="0"/>
                  <a:cs typeface="Segoe UI Semibold" panose="020B0502040204020203" pitchFamily="34" charset="0"/>
                </a:rPr>
                <a:t>Tenant level</a:t>
              </a:r>
            </a:p>
            <a:p>
              <a:pPr defTabSz="685445" fontAlgn="base">
                <a:lnSpc>
                  <a:spcPct val="100000"/>
                </a:lnSpc>
                <a:spcBef>
                  <a:spcPts val="881"/>
                </a:spcBef>
                <a:spcAft>
                  <a:spcPts val="441"/>
                </a:spcAft>
                <a:defRPr/>
              </a:pPr>
              <a:endParaRPr lang="en-US" sz="100" b="1" dirty="0">
                <a:solidFill>
                  <a:srgbClr val="0078D4"/>
                </a:solidFill>
                <a:latin typeface="Segoe UI Semibold" panose="020B0502040204020203" pitchFamily="34" charset="0"/>
                <a:cs typeface="Segoe UI Semibold" panose="020B0502040204020203" pitchFamily="34" charset="0"/>
              </a:endParaRPr>
            </a:p>
          </p:txBody>
        </p:sp>
        <p:sp>
          <p:nvSpPr>
            <p:cNvPr id="27" name="Freeform: Shape 177">
              <a:extLst>
                <a:ext uri="{FF2B5EF4-FFF2-40B4-BE49-F238E27FC236}">
                  <a16:creationId xmlns:a16="http://schemas.microsoft.com/office/drawing/2014/main" id="{DE55A615-CA8A-49B6-9517-8B9E413ECFE9}"/>
                </a:ext>
              </a:extLst>
            </p:cNvPr>
            <p:cNvSpPr>
              <a:spLocks noChangeAspect="1"/>
            </p:cNvSpPr>
            <p:nvPr/>
          </p:nvSpPr>
          <p:spPr bwMode="auto">
            <a:xfrm flipV="1">
              <a:off x="1079795" y="1656620"/>
              <a:ext cx="557202" cy="553597"/>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505050">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2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39" name="Group 38" descr="Environment Level">
            <a:extLst>
              <a:ext uri="{FF2B5EF4-FFF2-40B4-BE49-F238E27FC236}">
                <a16:creationId xmlns:a16="http://schemas.microsoft.com/office/drawing/2014/main" id="{7336582A-1CB7-42EE-9D77-35EB434B08E7}"/>
              </a:ext>
            </a:extLst>
          </p:cNvPr>
          <p:cNvGrpSpPr/>
          <p:nvPr/>
        </p:nvGrpSpPr>
        <p:grpSpPr>
          <a:xfrm>
            <a:off x="2102664" y="2153202"/>
            <a:ext cx="1527531" cy="741188"/>
            <a:chOff x="340042" y="3139876"/>
            <a:chExt cx="2036708" cy="988250"/>
          </a:xfrm>
        </p:grpSpPr>
        <p:sp>
          <p:nvSpPr>
            <p:cNvPr id="6" name="Text Placeholder 6">
              <a:extLst>
                <a:ext uri="{FF2B5EF4-FFF2-40B4-BE49-F238E27FC236}">
                  <a16:creationId xmlns:a16="http://schemas.microsoft.com/office/drawing/2014/main" id="{62824AFA-6501-429D-BF5D-91B310BA2017}"/>
                </a:ext>
              </a:extLst>
            </p:cNvPr>
            <p:cNvSpPr txBox="1">
              <a:spLocks/>
            </p:cNvSpPr>
            <p:nvPr/>
          </p:nvSpPr>
          <p:spPr>
            <a:xfrm>
              <a:off x="340042" y="3709207"/>
              <a:ext cx="2036708" cy="418919"/>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644">
                <a:spcBef>
                  <a:spcPts val="881"/>
                </a:spcBef>
                <a:spcAft>
                  <a:spcPts val="0"/>
                </a:spcAft>
                <a:defRPr/>
              </a:pPr>
              <a:r>
                <a:rPr lang="en-US" sz="1324" b="1" dirty="0">
                  <a:solidFill>
                    <a:srgbClr val="0078D4"/>
                  </a:solidFill>
                  <a:latin typeface="Segoe UI Semibold" panose="020B0502040204020203" pitchFamily="34" charset="0"/>
                  <a:cs typeface="Segoe UI Semibold" panose="020B0502040204020203" pitchFamily="34" charset="0"/>
                </a:rPr>
                <a:t>Environment level</a:t>
              </a:r>
            </a:p>
            <a:p>
              <a:pPr algn="l" defTabSz="685445" fontAlgn="base">
                <a:lnSpc>
                  <a:spcPct val="100000"/>
                </a:lnSpc>
                <a:spcBef>
                  <a:spcPts val="881"/>
                </a:spcBef>
                <a:spcAft>
                  <a:spcPts val="441"/>
                </a:spcAft>
                <a:defRPr/>
              </a:pPr>
              <a:endParaRPr lang="en-US" sz="100" dirty="0">
                <a:latin typeface="Segoe UI Light" panose="020B0502040204020203" pitchFamily="34" charset="0"/>
                <a:cs typeface="Segoe UI Light" panose="020B0502040204020203" pitchFamily="34" charset="0"/>
              </a:endParaRPr>
            </a:p>
          </p:txBody>
        </p:sp>
        <p:sp>
          <p:nvSpPr>
            <p:cNvPr id="10" name="globe_6" title="Icon of a monitor in front of a sphere made of lines">
              <a:extLst>
                <a:ext uri="{FF2B5EF4-FFF2-40B4-BE49-F238E27FC236}">
                  <a16:creationId xmlns:a16="http://schemas.microsoft.com/office/drawing/2014/main" id="{52B1859F-5502-4853-AA67-6ABB642F8002}"/>
                </a:ext>
              </a:extLst>
            </p:cNvPr>
            <p:cNvSpPr>
              <a:spLocks noChangeAspect="1" noEditPoints="1"/>
            </p:cNvSpPr>
            <p:nvPr/>
          </p:nvSpPr>
          <p:spPr bwMode="auto">
            <a:xfrm>
              <a:off x="1145941" y="3139876"/>
              <a:ext cx="463894" cy="496947"/>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algn="ctr" defTabSz="672161" fontAlgn="base">
                <a:defRPr/>
              </a:pPr>
              <a:endParaRPr lang="en-US" sz="1250" kern="0" dirty="0">
                <a:solidFill>
                  <a:srgbClr val="505050"/>
                </a:solidFill>
                <a:latin typeface="Segoe UI"/>
              </a:endParaRPr>
            </a:p>
          </p:txBody>
        </p:sp>
      </p:grpSp>
      <p:grpSp>
        <p:nvGrpSpPr>
          <p:cNvPr id="36" name="Group 35" descr="Resource Level">
            <a:extLst>
              <a:ext uri="{FF2B5EF4-FFF2-40B4-BE49-F238E27FC236}">
                <a16:creationId xmlns:a16="http://schemas.microsoft.com/office/drawing/2014/main" id="{624F83B4-5AEC-4156-8C36-E58460609A6F}"/>
              </a:ext>
            </a:extLst>
          </p:cNvPr>
          <p:cNvGrpSpPr/>
          <p:nvPr/>
        </p:nvGrpSpPr>
        <p:grpSpPr>
          <a:xfrm>
            <a:off x="2242982" y="3105004"/>
            <a:ext cx="1199299" cy="685838"/>
            <a:chOff x="527132" y="4559555"/>
            <a:chExt cx="1599065" cy="914450"/>
          </a:xfrm>
        </p:grpSpPr>
        <p:sp>
          <p:nvSpPr>
            <p:cNvPr id="8" name="Text Placeholder 6">
              <a:extLst>
                <a:ext uri="{FF2B5EF4-FFF2-40B4-BE49-F238E27FC236}">
                  <a16:creationId xmlns:a16="http://schemas.microsoft.com/office/drawing/2014/main" id="{ABB98005-FD1F-4212-A2D6-23D7F6BB32E0}"/>
                </a:ext>
              </a:extLst>
            </p:cNvPr>
            <p:cNvSpPr txBox="1">
              <a:spLocks/>
            </p:cNvSpPr>
            <p:nvPr/>
          </p:nvSpPr>
          <p:spPr>
            <a:xfrm>
              <a:off x="527132" y="5057139"/>
              <a:ext cx="1599065" cy="416866"/>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644">
                <a:spcBef>
                  <a:spcPts val="881"/>
                </a:spcBef>
                <a:spcAft>
                  <a:spcPts val="0"/>
                </a:spcAft>
                <a:defRPr/>
              </a:pPr>
              <a:r>
                <a:rPr lang="en-US" sz="1324" b="1" dirty="0">
                  <a:solidFill>
                    <a:srgbClr val="0078D4"/>
                  </a:solidFill>
                  <a:latin typeface="Segoe UI Semibold" panose="020B0502040204020203" pitchFamily="34" charset="0"/>
                  <a:cs typeface="Segoe UI Semibold" panose="020B0502040204020203" pitchFamily="34" charset="0"/>
                </a:rPr>
                <a:t>Resource level</a:t>
              </a:r>
            </a:p>
            <a:p>
              <a:pPr defTabSz="685644">
                <a:spcBef>
                  <a:spcPts val="881"/>
                </a:spcBef>
                <a:spcAft>
                  <a:spcPts val="0"/>
                </a:spcAft>
                <a:defRPr/>
              </a:pPr>
              <a:endParaRPr lang="en-US" sz="100" dirty="0">
                <a:solidFill>
                  <a:srgbClr val="282828"/>
                </a:solidFill>
                <a:latin typeface="Segoe UI Light" panose="020B0502040204020203" pitchFamily="34" charset="0"/>
                <a:cs typeface="Segoe UI Light" panose="020B0502040204020203" pitchFamily="34" charset="0"/>
              </a:endParaRPr>
            </a:p>
          </p:txBody>
        </p:sp>
        <p:grpSp>
          <p:nvGrpSpPr>
            <p:cNvPr id="35" name="Group 34">
              <a:extLst>
                <a:ext uri="{FF2B5EF4-FFF2-40B4-BE49-F238E27FC236}">
                  <a16:creationId xmlns:a16="http://schemas.microsoft.com/office/drawing/2014/main" id="{98D03DBE-A6F0-4C97-B69B-8ED7ED0130C7}"/>
                </a:ext>
              </a:extLst>
            </p:cNvPr>
            <p:cNvGrpSpPr/>
            <p:nvPr/>
          </p:nvGrpSpPr>
          <p:grpSpPr>
            <a:xfrm>
              <a:off x="788461" y="4559555"/>
              <a:ext cx="1076406" cy="364496"/>
              <a:chOff x="706254" y="4555711"/>
              <a:chExt cx="1076406" cy="364496"/>
            </a:xfrm>
          </p:grpSpPr>
          <p:grpSp>
            <p:nvGrpSpPr>
              <p:cNvPr id="21" name="Group 4">
                <a:extLst>
                  <a:ext uri="{FF2B5EF4-FFF2-40B4-BE49-F238E27FC236}">
                    <a16:creationId xmlns:a16="http://schemas.microsoft.com/office/drawing/2014/main" id="{9070EF07-A65C-409B-8BDE-8D2186A493D3}"/>
                  </a:ext>
                </a:extLst>
              </p:cNvPr>
              <p:cNvGrpSpPr>
                <a:grpSpLocks noChangeAspect="1"/>
              </p:cNvGrpSpPr>
              <p:nvPr/>
            </p:nvGrpSpPr>
            <p:grpSpPr bwMode="auto">
              <a:xfrm>
                <a:off x="706254" y="4555711"/>
                <a:ext cx="467752" cy="359950"/>
                <a:chOff x="2880" y="2176"/>
                <a:chExt cx="256" cy="197"/>
              </a:xfrm>
              <a:solidFill>
                <a:srgbClr val="505050"/>
              </a:solidFill>
            </p:grpSpPr>
            <p:sp>
              <p:nvSpPr>
                <p:cNvPr id="16" name="Freeform 5">
                  <a:extLst>
                    <a:ext uri="{FF2B5EF4-FFF2-40B4-BE49-F238E27FC236}">
                      <a16:creationId xmlns:a16="http://schemas.microsoft.com/office/drawing/2014/main" id="{A03946FC-ED0E-44AF-9A7C-AA6609A22CDE}"/>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w="9525">
                  <a:noFill/>
                  <a:round/>
                  <a:headEnd/>
                  <a:tailEnd/>
                </a:ln>
              </p:spPr>
              <p:txBody>
                <a:bodyPr vert="horz" wrap="square" lIns="68541" tIns="34271" rIns="68541" bIns="34271" numCol="1" anchor="t" anchorCtr="0" compatLnSpc="1">
                  <a:prstTxWarp prst="textNoShape">
                    <a:avLst/>
                  </a:prstTxWarp>
                </a:bodyPr>
                <a:lstStyle/>
                <a:p>
                  <a:pPr defTabSz="685274">
                    <a:defRPr/>
                  </a:pPr>
                  <a:endParaRPr lang="en-US" sz="1350" kern="0" dirty="0">
                    <a:solidFill>
                      <a:srgbClr val="FFFFFF"/>
                    </a:solidFill>
                    <a:latin typeface="Segoe UI"/>
                  </a:endParaRPr>
                </a:p>
              </p:txBody>
            </p:sp>
            <p:sp>
              <p:nvSpPr>
                <p:cNvPr id="17" name="Freeform 6">
                  <a:extLst>
                    <a:ext uri="{FF2B5EF4-FFF2-40B4-BE49-F238E27FC236}">
                      <a16:creationId xmlns:a16="http://schemas.microsoft.com/office/drawing/2014/main" id="{2B99A686-3E32-409F-95FD-A7BF97A4196E}"/>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w="9525">
                  <a:noFill/>
                  <a:round/>
                  <a:headEnd/>
                  <a:tailEnd/>
                </a:ln>
              </p:spPr>
              <p:txBody>
                <a:bodyPr vert="horz" wrap="square" lIns="68541" tIns="34271" rIns="68541" bIns="34271" numCol="1" anchor="t" anchorCtr="0" compatLnSpc="1">
                  <a:prstTxWarp prst="textNoShape">
                    <a:avLst/>
                  </a:prstTxWarp>
                </a:bodyPr>
                <a:lstStyle/>
                <a:p>
                  <a:pPr defTabSz="685274">
                    <a:defRPr/>
                  </a:pPr>
                  <a:endParaRPr lang="en-US" sz="1350" kern="0" dirty="0">
                    <a:solidFill>
                      <a:srgbClr val="FFFFFF"/>
                    </a:solidFill>
                    <a:latin typeface="Segoe UI"/>
                  </a:endParaRPr>
                </a:p>
              </p:txBody>
            </p:sp>
            <p:sp>
              <p:nvSpPr>
                <p:cNvPr id="18" name="Freeform 7">
                  <a:extLst>
                    <a:ext uri="{FF2B5EF4-FFF2-40B4-BE49-F238E27FC236}">
                      <a16:creationId xmlns:a16="http://schemas.microsoft.com/office/drawing/2014/main" id="{F7B95410-314A-4FB5-BCDB-6ACBCEAAD9CB}"/>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w="9525">
                  <a:noFill/>
                  <a:round/>
                  <a:headEnd/>
                  <a:tailEnd/>
                </a:ln>
              </p:spPr>
              <p:txBody>
                <a:bodyPr vert="horz" wrap="square" lIns="68541" tIns="34271" rIns="68541" bIns="34271" numCol="1" anchor="t" anchorCtr="0" compatLnSpc="1">
                  <a:prstTxWarp prst="textNoShape">
                    <a:avLst/>
                  </a:prstTxWarp>
                </a:bodyPr>
                <a:lstStyle/>
                <a:p>
                  <a:pPr defTabSz="685274">
                    <a:defRPr/>
                  </a:pPr>
                  <a:endParaRPr lang="en-US" sz="1350" kern="0" dirty="0">
                    <a:solidFill>
                      <a:srgbClr val="FFFFFF"/>
                    </a:solidFill>
                    <a:latin typeface="Segoe UI"/>
                  </a:endParaRPr>
                </a:p>
              </p:txBody>
            </p:sp>
            <p:sp>
              <p:nvSpPr>
                <p:cNvPr id="19" name="Freeform 8">
                  <a:extLst>
                    <a:ext uri="{FF2B5EF4-FFF2-40B4-BE49-F238E27FC236}">
                      <a16:creationId xmlns:a16="http://schemas.microsoft.com/office/drawing/2014/main" id="{3609B3B1-89E6-46DC-B3D4-3F0AC5627C39}"/>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w="9525">
                  <a:noFill/>
                  <a:round/>
                  <a:headEnd/>
                  <a:tailEnd/>
                </a:ln>
              </p:spPr>
              <p:txBody>
                <a:bodyPr vert="horz" wrap="square" lIns="68541" tIns="34271" rIns="68541" bIns="34271" numCol="1" anchor="t" anchorCtr="0" compatLnSpc="1">
                  <a:prstTxWarp prst="textNoShape">
                    <a:avLst/>
                  </a:prstTxWarp>
                </a:bodyPr>
                <a:lstStyle/>
                <a:p>
                  <a:pPr defTabSz="685274">
                    <a:defRPr/>
                  </a:pPr>
                  <a:endParaRPr lang="en-US" sz="1350" kern="0" dirty="0">
                    <a:solidFill>
                      <a:srgbClr val="FFFFFF"/>
                    </a:solidFill>
                    <a:latin typeface="Segoe UI"/>
                  </a:endParaRPr>
                </a:p>
              </p:txBody>
            </p:sp>
            <p:sp>
              <p:nvSpPr>
                <p:cNvPr id="20" name="Freeform 9">
                  <a:extLst>
                    <a:ext uri="{FF2B5EF4-FFF2-40B4-BE49-F238E27FC236}">
                      <a16:creationId xmlns:a16="http://schemas.microsoft.com/office/drawing/2014/main" id="{E7101B95-E65E-4734-AF9D-32304D752A23}"/>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w="9525">
                  <a:noFill/>
                  <a:round/>
                  <a:headEnd/>
                  <a:tailEnd/>
                </a:ln>
              </p:spPr>
              <p:txBody>
                <a:bodyPr vert="horz" wrap="square" lIns="68541" tIns="34271" rIns="68541" bIns="34271" numCol="1" anchor="t" anchorCtr="0" compatLnSpc="1">
                  <a:prstTxWarp prst="textNoShape">
                    <a:avLst/>
                  </a:prstTxWarp>
                </a:bodyPr>
                <a:lstStyle/>
                <a:p>
                  <a:pPr defTabSz="685274">
                    <a:defRPr/>
                  </a:pPr>
                  <a:endParaRPr lang="en-US" sz="1350" kern="0" dirty="0">
                    <a:solidFill>
                      <a:srgbClr val="FFFFFF"/>
                    </a:solidFill>
                    <a:latin typeface="Segoe UI"/>
                  </a:endParaRPr>
                </a:p>
              </p:txBody>
            </p:sp>
          </p:grpSp>
          <p:grpSp>
            <p:nvGrpSpPr>
              <p:cNvPr id="25" name="Group 114">
                <a:extLst>
                  <a:ext uri="{FF2B5EF4-FFF2-40B4-BE49-F238E27FC236}">
                    <a16:creationId xmlns:a16="http://schemas.microsoft.com/office/drawing/2014/main" id="{20D7FC8E-CF02-4CD3-B183-126A27075F7F}"/>
                  </a:ext>
                </a:extLst>
              </p:cNvPr>
              <p:cNvGrpSpPr>
                <a:grpSpLocks noChangeAspect="1"/>
              </p:cNvGrpSpPr>
              <p:nvPr/>
            </p:nvGrpSpPr>
            <p:grpSpPr>
              <a:xfrm>
                <a:off x="1308880" y="4560258"/>
                <a:ext cx="473780" cy="359949"/>
                <a:chOff x="-1146792" y="678443"/>
                <a:chExt cx="1017587" cy="773113"/>
              </a:xfrm>
              <a:solidFill>
                <a:srgbClr val="505050"/>
              </a:solidFill>
            </p:grpSpPr>
            <p:sp>
              <p:nvSpPr>
                <p:cNvPr id="23" name="Freeform 5">
                  <a:extLst>
                    <a:ext uri="{FF2B5EF4-FFF2-40B4-BE49-F238E27FC236}">
                      <a16:creationId xmlns:a16="http://schemas.microsoft.com/office/drawing/2014/main" id="{ECC8C01F-B3B5-44AD-BFE1-D6A7BFD6DB9C}"/>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w="9525">
                  <a:noFill/>
                  <a:round/>
                  <a:headEnd/>
                  <a:tailEnd/>
                </a:ln>
              </p:spPr>
              <p:txBody>
                <a:bodyPr vert="horz" wrap="square" lIns="65873" tIns="32936" rIns="65873" bIns="3293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58540">
                    <a:defRPr/>
                  </a:pPr>
                  <a:endParaRPr lang="en-US" sz="1439" dirty="0">
                    <a:solidFill>
                      <a:srgbClr val="FFFFFF"/>
                    </a:solidFill>
                    <a:latin typeface="Segoe UI"/>
                  </a:endParaRPr>
                </a:p>
              </p:txBody>
            </p:sp>
            <p:sp>
              <p:nvSpPr>
                <p:cNvPr id="24" name="Freeform 6">
                  <a:extLst>
                    <a:ext uri="{FF2B5EF4-FFF2-40B4-BE49-F238E27FC236}">
                      <a16:creationId xmlns:a16="http://schemas.microsoft.com/office/drawing/2014/main" id="{0084F966-E2A8-4EF4-ADA6-4C3585CB7921}"/>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w="9525">
                  <a:noFill/>
                  <a:round/>
                  <a:headEnd/>
                  <a:tailEnd/>
                </a:ln>
              </p:spPr>
              <p:txBody>
                <a:bodyPr vert="horz" wrap="square" lIns="65873" tIns="32936" rIns="65873" bIns="3293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58540">
                    <a:defRPr/>
                  </a:pPr>
                  <a:endParaRPr lang="en-US" sz="1439" dirty="0">
                    <a:solidFill>
                      <a:srgbClr val="FFFFFF"/>
                    </a:solidFill>
                    <a:latin typeface="Segoe UI"/>
                  </a:endParaRPr>
                </a:p>
              </p:txBody>
            </p:sp>
          </p:grpSp>
        </p:grpSp>
      </p:grpSp>
      <p:grpSp>
        <p:nvGrpSpPr>
          <p:cNvPr id="40" name="Group 39" descr="Common Data Service">
            <a:extLst>
              <a:ext uri="{FF2B5EF4-FFF2-40B4-BE49-F238E27FC236}">
                <a16:creationId xmlns:a16="http://schemas.microsoft.com/office/drawing/2014/main" id="{C6BAC62E-6B13-454E-9C96-38BFA2CF881B}"/>
              </a:ext>
            </a:extLst>
          </p:cNvPr>
          <p:cNvGrpSpPr/>
          <p:nvPr/>
        </p:nvGrpSpPr>
        <p:grpSpPr>
          <a:xfrm>
            <a:off x="1974079" y="3967808"/>
            <a:ext cx="1791121" cy="600335"/>
            <a:chOff x="168595" y="5570117"/>
            <a:chExt cx="2388161" cy="800446"/>
          </a:xfrm>
        </p:grpSpPr>
        <p:sp>
          <p:nvSpPr>
            <p:cNvPr id="12" name="Text Placeholder 6">
              <a:extLst>
                <a:ext uri="{FF2B5EF4-FFF2-40B4-BE49-F238E27FC236}">
                  <a16:creationId xmlns:a16="http://schemas.microsoft.com/office/drawing/2014/main" id="{48C6B2F6-3EA4-48EB-AE1E-1BD5150CB84D}"/>
                </a:ext>
              </a:extLst>
            </p:cNvPr>
            <p:cNvSpPr txBox="1">
              <a:spLocks/>
            </p:cNvSpPr>
            <p:nvPr/>
          </p:nvSpPr>
          <p:spPr>
            <a:xfrm>
              <a:off x="168595" y="6126051"/>
              <a:ext cx="2388161" cy="244512"/>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644">
                <a:spcBef>
                  <a:spcPts val="881"/>
                </a:spcBef>
                <a:spcAft>
                  <a:spcPts val="0"/>
                </a:spcAft>
                <a:defRPr/>
              </a:pPr>
              <a:r>
                <a:rPr lang="en-US" sz="1324" b="1" dirty="0">
                  <a:solidFill>
                    <a:srgbClr val="0078D4"/>
                  </a:solidFill>
                  <a:latin typeface="Segoe UI Semibold" panose="020B0502040204020203" pitchFamily="34" charset="0"/>
                  <a:cs typeface="Segoe UI Semibold" panose="020B0502040204020203" pitchFamily="34" charset="0"/>
                </a:rPr>
                <a:t>Common Data Service</a:t>
              </a:r>
              <a:endParaRPr lang="en-US" sz="1175" b="1" dirty="0">
                <a:solidFill>
                  <a:srgbClr val="742673"/>
                </a:solidFill>
                <a:latin typeface="Segoe UI Semibold" panose="020B0502040204020203" pitchFamily="34" charset="0"/>
                <a:cs typeface="Segoe UI Semibold" panose="020B0502040204020203" pitchFamily="34" charset="0"/>
              </a:endParaRPr>
            </a:p>
          </p:txBody>
        </p:sp>
        <p:pic>
          <p:nvPicPr>
            <p:cNvPr id="14" name="Graphic 175">
              <a:extLst>
                <a:ext uri="{FF2B5EF4-FFF2-40B4-BE49-F238E27FC236}">
                  <a16:creationId xmlns:a16="http://schemas.microsoft.com/office/drawing/2014/main" id="{055A8086-1D16-4713-8AB3-CA1F021FBEE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3793" y="5570117"/>
              <a:ext cx="422566" cy="422566"/>
            </a:xfrm>
            <a:prstGeom prst="rect">
              <a:avLst/>
            </a:prstGeom>
          </p:spPr>
        </p:pic>
      </p:grpSp>
      <p:sp>
        <p:nvSpPr>
          <p:cNvPr id="29" name="Text Placeholder 6">
            <a:extLst>
              <a:ext uri="{FF2B5EF4-FFF2-40B4-BE49-F238E27FC236}">
                <a16:creationId xmlns:a16="http://schemas.microsoft.com/office/drawing/2014/main" id="{2061D19A-BAD7-45D3-861D-E9432810A677}"/>
              </a:ext>
            </a:extLst>
          </p:cNvPr>
          <p:cNvSpPr txBox="1">
            <a:spLocks/>
          </p:cNvSpPr>
          <p:nvPr/>
        </p:nvSpPr>
        <p:spPr>
          <a:xfrm>
            <a:off x="4095582" y="1428810"/>
            <a:ext cx="4444186" cy="361637"/>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85445" fontAlgn="base">
              <a:lnSpc>
                <a:spcPct val="100000"/>
              </a:lnSpc>
              <a:spcBef>
                <a:spcPts val="881"/>
              </a:spcBef>
              <a:spcAft>
                <a:spcPts val="441"/>
              </a:spcAft>
              <a:defRPr/>
            </a:pPr>
            <a:r>
              <a:rPr lang="en-US" sz="1175" dirty="0">
                <a:solidFill>
                  <a:srgbClr val="282828"/>
                </a:solidFill>
                <a:latin typeface="Segoe UI Light" panose="020B0502040204020203" pitchFamily="34" charset="0"/>
                <a:cs typeface="Segoe UI Light" panose="020B0502040204020203" pitchFamily="34" charset="0"/>
              </a:rPr>
              <a:t>Native integration to Azure Active Directory provides build in support for conditional access to the Power Platform for all users in AAD</a:t>
            </a:r>
          </a:p>
        </p:txBody>
      </p:sp>
      <p:sp>
        <p:nvSpPr>
          <p:cNvPr id="31" name="Text Placeholder 6">
            <a:extLst>
              <a:ext uri="{FF2B5EF4-FFF2-40B4-BE49-F238E27FC236}">
                <a16:creationId xmlns:a16="http://schemas.microsoft.com/office/drawing/2014/main" id="{B66765C9-88B9-46F1-B5FD-B594470EBFEB}"/>
              </a:ext>
            </a:extLst>
          </p:cNvPr>
          <p:cNvSpPr txBox="1">
            <a:spLocks/>
          </p:cNvSpPr>
          <p:nvPr/>
        </p:nvSpPr>
        <p:spPr>
          <a:xfrm>
            <a:off x="4092008" y="2274791"/>
            <a:ext cx="4783054" cy="361637"/>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85445" fontAlgn="base">
              <a:lnSpc>
                <a:spcPct val="100000"/>
              </a:lnSpc>
              <a:spcBef>
                <a:spcPts val="881"/>
              </a:spcBef>
              <a:spcAft>
                <a:spcPts val="441"/>
              </a:spcAft>
              <a:defRPr/>
            </a:pPr>
            <a:r>
              <a:rPr lang="en-US" sz="1175" dirty="0">
                <a:latin typeface="Segoe UI Light" panose="020B0502040204020203" pitchFamily="34" charset="0"/>
                <a:cs typeface="Segoe UI Light" panose="020B0502040204020203" pitchFamily="34" charset="0"/>
              </a:rPr>
              <a:t>Environments, also know as management containers – have two built-in security roles that provide access to permissions within an environment</a:t>
            </a:r>
            <a:endParaRPr lang="en-US" sz="1175" b="1" dirty="0">
              <a:solidFill>
                <a:srgbClr val="742673"/>
              </a:solidFill>
              <a:latin typeface="Segoe UI Semibold" panose="020B0502040204020203" pitchFamily="34" charset="0"/>
              <a:cs typeface="Segoe UI Semibold" panose="020B0502040204020203" pitchFamily="34" charset="0"/>
            </a:endParaRPr>
          </a:p>
        </p:txBody>
      </p:sp>
      <p:sp>
        <p:nvSpPr>
          <p:cNvPr id="33" name="Text Placeholder 6">
            <a:extLst>
              <a:ext uri="{FF2B5EF4-FFF2-40B4-BE49-F238E27FC236}">
                <a16:creationId xmlns:a16="http://schemas.microsoft.com/office/drawing/2014/main" id="{2675A280-6D38-4C28-B85B-8FBBC89E00BD}"/>
              </a:ext>
            </a:extLst>
          </p:cNvPr>
          <p:cNvSpPr txBox="1">
            <a:spLocks/>
          </p:cNvSpPr>
          <p:nvPr/>
        </p:nvSpPr>
        <p:spPr>
          <a:xfrm>
            <a:off x="4090923" y="3161478"/>
            <a:ext cx="4220645" cy="325474"/>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85644">
              <a:spcBef>
                <a:spcPts val="881"/>
              </a:spcBef>
              <a:spcAft>
                <a:spcPts val="0"/>
              </a:spcAft>
              <a:defRPr/>
            </a:pPr>
            <a:r>
              <a:rPr lang="en-US" sz="1175" dirty="0">
                <a:solidFill>
                  <a:srgbClr val="282828"/>
                </a:solidFill>
                <a:latin typeface="Segoe UI Light" panose="020B0502040204020203" pitchFamily="34" charset="0"/>
                <a:cs typeface="Segoe UI Light" panose="020B0502040204020203" pitchFamily="34" charset="0"/>
              </a:rPr>
              <a:t>Resource level permissions allows for control of user privileges to create resources like apps, flows, custom connectors etc. …</a:t>
            </a:r>
            <a:endParaRPr lang="en-US" sz="1175" b="1" dirty="0">
              <a:solidFill>
                <a:srgbClr val="742673"/>
              </a:solidFill>
              <a:latin typeface="Segoe UI Semibold" panose="020B0502040204020203" pitchFamily="34" charset="0"/>
              <a:cs typeface="Segoe UI Semibold" panose="020B0502040204020203" pitchFamily="34" charset="0"/>
            </a:endParaRPr>
          </a:p>
        </p:txBody>
      </p:sp>
      <p:sp>
        <p:nvSpPr>
          <p:cNvPr id="38" name="Text Placeholder 6">
            <a:extLst>
              <a:ext uri="{FF2B5EF4-FFF2-40B4-BE49-F238E27FC236}">
                <a16:creationId xmlns:a16="http://schemas.microsoft.com/office/drawing/2014/main" id="{DDDC088C-A088-4E62-9149-5E89D39C4B81}"/>
              </a:ext>
            </a:extLst>
          </p:cNvPr>
          <p:cNvSpPr txBox="1">
            <a:spLocks/>
          </p:cNvSpPr>
          <p:nvPr/>
        </p:nvSpPr>
        <p:spPr>
          <a:xfrm>
            <a:off x="4090924" y="3967809"/>
            <a:ext cx="4582430" cy="489365"/>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85644">
              <a:spcBef>
                <a:spcPts val="881"/>
              </a:spcBef>
              <a:spcAft>
                <a:spcPts val="0"/>
              </a:spcAft>
              <a:defRPr/>
            </a:pPr>
            <a:r>
              <a:rPr lang="en-US" sz="1178" dirty="0">
                <a:solidFill>
                  <a:srgbClr val="282828"/>
                </a:solidFill>
                <a:latin typeface="Segoe UI Light" panose="020B0502040204020203" pitchFamily="34" charset="0"/>
                <a:cs typeface="Segoe UI Light" panose="020B0502040204020203" pitchFamily="34" charset="0"/>
              </a:rPr>
              <a:t>Common Data Service, offers a wealth of rich business logic including a powerful security model, </a:t>
            </a:r>
            <a:r>
              <a:rPr lang="en-US" sz="1178" dirty="0">
                <a:solidFill>
                  <a:srgbClr val="171717"/>
                </a:solidFill>
                <a:latin typeface="Segoe UI Light" panose="020B0502040204020203" pitchFamily="34" charset="0"/>
                <a:ea typeface="Calibri" panose="020F0502020204030204" pitchFamily="34" charset="0"/>
                <a:cs typeface="Segoe UI Light" panose="020B0502040204020203" pitchFamily="34" charset="0"/>
              </a:rPr>
              <a:t>where role-based security can group together a collection of privileges </a:t>
            </a:r>
            <a:r>
              <a:rPr lang="en-US" sz="1178" dirty="0">
                <a:solidFill>
                  <a:srgbClr val="282828"/>
                </a:solidFill>
                <a:latin typeface="Segoe UI Light" panose="020B0502040204020203" pitchFamily="34" charset="0"/>
                <a:cs typeface="Segoe UI Light" panose="020B0502040204020203" pitchFamily="34" charset="0"/>
              </a:rPr>
              <a:t>and allows for record and field level security </a:t>
            </a:r>
            <a:endParaRPr lang="en-US" sz="1178" b="1" dirty="0">
              <a:solidFill>
                <a:srgbClr val="742673"/>
              </a:solidFill>
              <a:latin typeface="Segoe UI Light" panose="020B0502040204020203" pitchFamily="34" charset="0"/>
              <a:cs typeface="Segoe UI Light" panose="020B0502040204020203" pitchFamily="34" charset="0"/>
            </a:endParaRPr>
          </a:p>
        </p:txBody>
      </p:sp>
      <p:sp>
        <p:nvSpPr>
          <p:cNvPr id="50" name="Text Placeholder 6">
            <a:extLst>
              <a:ext uri="{FF2B5EF4-FFF2-40B4-BE49-F238E27FC236}">
                <a16:creationId xmlns:a16="http://schemas.microsoft.com/office/drawing/2014/main" id="{DEF3660B-CD46-4C4E-8A3C-C8C2E90CC699}"/>
              </a:ext>
              <a:ext uri="{C183D7F6-B498-43B3-948B-1728B52AA6E4}">
                <adec:decorative xmlns:adec="http://schemas.microsoft.com/office/drawing/2017/decorative" val="1"/>
              </a:ext>
            </a:extLst>
          </p:cNvPr>
          <p:cNvSpPr txBox="1">
            <a:spLocks/>
          </p:cNvSpPr>
          <p:nvPr/>
        </p:nvSpPr>
        <p:spPr>
          <a:xfrm>
            <a:off x="541135" y="1780522"/>
            <a:ext cx="1007966" cy="176587"/>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85644">
              <a:spcBef>
                <a:spcPts val="881"/>
              </a:spcBef>
              <a:spcAft>
                <a:spcPts val="0"/>
              </a:spcAft>
              <a:defRPr/>
            </a:pPr>
            <a:endParaRPr lang="en-US" sz="100" dirty="0">
              <a:solidFill>
                <a:srgbClr val="282828"/>
              </a:solidFill>
              <a:latin typeface="Segoe UI Light" panose="020B0502040204020203" pitchFamily="34" charset="0"/>
              <a:cs typeface="Segoe UI Light" panose="020B0502040204020203" pitchFamily="34" charset="0"/>
            </a:endParaRPr>
          </a:p>
          <a:p>
            <a:pPr algn="l" defTabSz="685644">
              <a:spcAft>
                <a:spcPts val="881"/>
              </a:spcAft>
              <a:defRPr/>
            </a:pPr>
            <a:endParaRPr lang="en-US" sz="1175" b="1" dirty="0">
              <a:solidFill>
                <a:srgbClr val="742673"/>
              </a:solidFill>
              <a:latin typeface="Segoe UI Semibold" panose="020B0502040204020203" pitchFamily="34" charset="0"/>
              <a:cs typeface="Segoe UI Semibold" panose="020B0502040204020203" pitchFamily="34" charset="0"/>
            </a:endParaRPr>
          </a:p>
        </p:txBody>
      </p:sp>
      <p:sp>
        <p:nvSpPr>
          <p:cNvPr id="52" name="Rectangle 51">
            <a:extLst>
              <a:ext uri="{FF2B5EF4-FFF2-40B4-BE49-F238E27FC236}">
                <a16:creationId xmlns:a16="http://schemas.microsoft.com/office/drawing/2014/main" id="{DFDF3AC4-CB8C-40ED-B493-7D34A829303E}"/>
              </a:ext>
              <a:ext uri="{C183D7F6-B498-43B3-948B-1728B52AA6E4}">
                <adec:decorative xmlns:adec="http://schemas.microsoft.com/office/drawing/2017/decorative" val="1"/>
              </a:ext>
            </a:extLst>
          </p:cNvPr>
          <p:cNvSpPr/>
          <p:nvPr/>
        </p:nvSpPr>
        <p:spPr bwMode="auto">
          <a:xfrm>
            <a:off x="88751" y="217133"/>
            <a:ext cx="1944445" cy="636248"/>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Title 56">
            <a:extLst>
              <a:ext uri="{FF2B5EF4-FFF2-40B4-BE49-F238E27FC236}">
                <a16:creationId xmlns:a16="http://schemas.microsoft.com/office/drawing/2014/main" id="{BEDE94C4-37B0-4F62-AC51-E84E481E5568}"/>
              </a:ext>
              <a:ext uri="{C183D7F6-B498-43B3-948B-1728B52AA6E4}">
                <adec:decorative xmlns:adec="http://schemas.microsoft.com/office/drawing/2017/decorative" val="1"/>
              </a:ext>
            </a:extLst>
          </p:cNvPr>
          <p:cNvSpPr>
            <a:spLocks noGrp="1"/>
          </p:cNvSpPr>
          <p:nvPr>
            <p:ph type="title"/>
          </p:nvPr>
        </p:nvSpPr>
        <p:spPr>
          <a:xfrm>
            <a:off x="201930" y="309155"/>
            <a:ext cx="8741880" cy="373949"/>
          </a:xfrm>
        </p:spPr>
        <p:txBody>
          <a:bodyPr/>
          <a:lstStyle/>
          <a:p>
            <a:r>
              <a:rPr lang="en-US" sz="2700" dirty="0"/>
              <a:t>The Layers of Security</a:t>
            </a:r>
          </a:p>
        </p:txBody>
      </p:sp>
    </p:spTree>
    <p:extLst>
      <p:ext uri="{BB962C8B-B14F-4D97-AF65-F5344CB8AC3E}">
        <p14:creationId xmlns:p14="http://schemas.microsoft.com/office/powerpoint/2010/main" val="27669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734FBA-8227-4040-AB85-07F55E1BB1AF}"/>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62095" y="1494376"/>
            <a:ext cx="2840306" cy="1763983"/>
          </a:xfrm>
          <a:prstGeom prst="rect">
            <a:avLst/>
          </a:prstGeom>
          <a:effectLst>
            <a:outerShdw blurRad="241300" dist="165100" dir="5400000" sx="96000" sy="96000" algn="t" rotWithShape="0">
              <a:prstClr val="black">
                <a:alpha val="46000"/>
              </a:prstClr>
            </a:outerShdw>
          </a:effectLst>
        </p:spPr>
      </p:pic>
      <p:pic>
        <p:nvPicPr>
          <p:cNvPr id="6" name="Picture 5">
            <a:extLst>
              <a:ext uri="{FF2B5EF4-FFF2-40B4-BE49-F238E27FC236}">
                <a16:creationId xmlns:a16="http://schemas.microsoft.com/office/drawing/2014/main" id="{D7583BE2-68D4-4B03-9BD5-33C9254E1076}"/>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830368" y="1494376"/>
            <a:ext cx="2748847" cy="1763983"/>
          </a:xfrm>
          <a:prstGeom prst="rect">
            <a:avLst/>
          </a:prstGeom>
          <a:effectLst>
            <a:outerShdw blurRad="241300" dist="165100" dir="5400000" sx="96000" sy="96000" algn="t" rotWithShape="0">
              <a:prstClr val="black">
                <a:alpha val="46000"/>
              </a:prstClr>
            </a:outerShdw>
          </a:effectLst>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p:txBody>
          <a:bodyPr/>
          <a:lstStyle/>
          <a:p>
            <a:r>
              <a:rPr lang="en-US" sz="2100" dirty="0"/>
              <a:t>Identity management with Azure Active Directory</a:t>
            </a:r>
            <a:endParaRPr lang="en-US" dirty="0"/>
          </a:p>
        </p:txBody>
      </p:sp>
      <p:pic>
        <p:nvPicPr>
          <p:cNvPr id="19" name="Picture 12" descr="Microsoft Azure - Screenshot">
            <a:extLst>
              <a:ext uri="{FF2B5EF4-FFF2-40B4-BE49-F238E27FC236}">
                <a16:creationId xmlns:a16="http://schemas.microsoft.com/office/drawing/2014/main" id="{8024573B-8628-4DC0-8B89-B72CD6BB324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777246" y="1632277"/>
            <a:ext cx="2587150" cy="1483408"/>
          </a:xfrm>
          <a:prstGeom prst="rect">
            <a:avLst/>
          </a:prstGeom>
        </p:spPr>
      </p:pic>
      <p:sp>
        <p:nvSpPr>
          <p:cNvPr id="9" name="Text Placeholder 5">
            <a:extLst>
              <a:ext uri="{FF2B5EF4-FFF2-40B4-BE49-F238E27FC236}">
                <a16:creationId xmlns:a16="http://schemas.microsoft.com/office/drawing/2014/main" id="{D2829921-8FD5-4209-AC6E-D9B8568DA179}"/>
              </a:ext>
            </a:extLst>
          </p:cNvPr>
          <p:cNvSpPr txBox="1">
            <a:spLocks/>
          </p:cNvSpPr>
          <p:nvPr/>
        </p:nvSpPr>
        <p:spPr>
          <a:xfrm>
            <a:off x="721360" y="3421538"/>
            <a:ext cx="2314551" cy="861774"/>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400" dirty="0">
                <a:solidFill>
                  <a:srgbClr val="3C3C41"/>
                </a:solidFill>
                <a:latin typeface="Segoe UI Light" panose="020B0502040204020203" pitchFamily="34" charset="0"/>
                <a:cs typeface="Segoe UI Light" panose="020B0502040204020203" pitchFamily="34" charset="0"/>
              </a:rPr>
              <a:t>Using Azure Active Directory session and conditional access policies to manage timeout and access requirements.</a:t>
            </a:r>
          </a:p>
        </p:txBody>
      </p:sp>
      <p:pic>
        <p:nvPicPr>
          <p:cNvPr id="21" name="Picture 16" descr="Powerapps - Screenshot">
            <a:extLst>
              <a:ext uri="{FF2B5EF4-FFF2-40B4-BE49-F238E27FC236}">
                <a16:creationId xmlns:a16="http://schemas.microsoft.com/office/drawing/2014/main" id="{AA93F986-FD20-4321-B4DC-4CBBEE5FDE7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337867" y="2027319"/>
            <a:ext cx="2560585" cy="1472846"/>
          </a:xfrm>
          <a:prstGeom prst="rect">
            <a:avLst/>
          </a:prstGeom>
          <a:noFill/>
          <a:ln>
            <a:noFill/>
          </a:ln>
        </p:spPr>
      </p:pic>
      <p:sp>
        <p:nvSpPr>
          <p:cNvPr id="10" name="Text Placeholder 7">
            <a:extLst>
              <a:ext uri="{FF2B5EF4-FFF2-40B4-BE49-F238E27FC236}">
                <a16:creationId xmlns:a16="http://schemas.microsoft.com/office/drawing/2014/main" id="{4C7E6610-255E-4438-8794-4403E15406AC}"/>
              </a:ext>
            </a:extLst>
          </p:cNvPr>
          <p:cNvSpPr txBox="1">
            <a:spLocks/>
          </p:cNvSpPr>
          <p:nvPr/>
        </p:nvSpPr>
        <p:spPr>
          <a:xfrm>
            <a:off x="3316560" y="3773282"/>
            <a:ext cx="2718057" cy="430887"/>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400" dirty="0">
                <a:solidFill>
                  <a:srgbClr val="3C3C41"/>
                </a:solidFill>
                <a:latin typeface="Segoe UI Light" panose="020B0502040204020203" pitchFamily="34" charset="0"/>
                <a:cs typeface="Segoe UI Light" panose="020B0502040204020203" pitchFamily="34" charset="0"/>
              </a:rPr>
              <a:t>Use Azure Active Directory groups to manage/share apps and data access.</a:t>
            </a:r>
          </a:p>
        </p:txBody>
      </p:sp>
      <p:pic>
        <p:nvPicPr>
          <p:cNvPr id="20" name="Picture 20" descr="Powerapps - Screenshot">
            <a:extLst>
              <a:ext uri="{FF2B5EF4-FFF2-40B4-BE49-F238E27FC236}">
                <a16:creationId xmlns:a16="http://schemas.microsoft.com/office/drawing/2014/main" id="{2FEFB977-B717-4807-9E2B-69818544AAC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4253" y="1642385"/>
            <a:ext cx="2486227" cy="1472846"/>
          </a:xfrm>
          <a:prstGeom prst="rect">
            <a:avLst/>
          </a:prstGeom>
          <a:ln>
            <a:noFill/>
          </a:ln>
        </p:spPr>
      </p:pic>
      <p:pic>
        <p:nvPicPr>
          <p:cNvPr id="8" name="Picture 7">
            <a:extLst>
              <a:ext uri="{FF2B5EF4-FFF2-40B4-BE49-F238E27FC236}">
                <a16:creationId xmlns:a16="http://schemas.microsoft.com/office/drawing/2014/main" id="{8C7527ED-AA9F-4314-86DA-B4853AC2837D}"/>
              </a:ext>
              <a:ext uri="{C183D7F6-B498-43B3-948B-1728B52AA6E4}">
                <adec:decorative xmlns:adec="http://schemas.microsoft.com/office/drawing/2017/decorative" val="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3226198" y="1885853"/>
            <a:ext cx="2808419" cy="1763983"/>
          </a:xfrm>
          <a:prstGeom prst="rect">
            <a:avLst/>
          </a:prstGeom>
          <a:effectLst>
            <a:outerShdw blurRad="241300" dist="165100" dir="5400000" sx="96000" sy="96000" algn="t" rotWithShape="0">
              <a:prstClr val="black">
                <a:alpha val="46000"/>
              </a:prstClr>
            </a:outerShdw>
          </a:effectLst>
        </p:spPr>
      </p:pic>
      <p:sp>
        <p:nvSpPr>
          <p:cNvPr id="11" name="Text Placeholder 8">
            <a:extLst>
              <a:ext uri="{FF2B5EF4-FFF2-40B4-BE49-F238E27FC236}">
                <a16:creationId xmlns:a16="http://schemas.microsoft.com/office/drawing/2014/main" id="{85438BD1-B4CE-46C2-B6F1-806B2D2FC5F3}"/>
              </a:ext>
            </a:extLst>
          </p:cNvPr>
          <p:cNvSpPr txBox="1">
            <a:spLocks/>
          </p:cNvSpPr>
          <p:nvPr/>
        </p:nvSpPr>
        <p:spPr>
          <a:xfrm>
            <a:off x="6034617" y="3394982"/>
            <a:ext cx="2748846" cy="646331"/>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400" dirty="0">
                <a:solidFill>
                  <a:srgbClr val="3C3C41"/>
                </a:solidFill>
                <a:latin typeface="Segoe UI Light" panose="020B0502040204020203" pitchFamily="34" charset="0"/>
                <a:cs typeface="Segoe UI Light" panose="020B0502040204020203" pitchFamily="34" charset="0"/>
              </a:rPr>
              <a:t>Share apps with external users with Azure Active Directory B2B collaboration.</a:t>
            </a:r>
          </a:p>
        </p:txBody>
      </p:sp>
    </p:spTree>
    <p:extLst>
      <p:ext uri="{BB962C8B-B14F-4D97-AF65-F5344CB8AC3E}">
        <p14:creationId xmlns:p14="http://schemas.microsoft.com/office/powerpoint/2010/main" val="216286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5CC15-6D15-47D2-994E-A8234D21A45E}"/>
              </a:ext>
            </a:extLst>
          </p:cNvPr>
          <p:cNvSpPr>
            <a:spLocks noGrp="1"/>
          </p:cNvSpPr>
          <p:nvPr>
            <p:ph type="title"/>
          </p:nvPr>
        </p:nvSpPr>
        <p:spPr>
          <a:xfrm>
            <a:off x="370429" y="171452"/>
            <a:ext cx="8471836" cy="498598"/>
          </a:xfrm>
        </p:spPr>
        <p:txBody>
          <a:bodyPr/>
          <a:lstStyle/>
          <a:p>
            <a:r>
              <a:rPr lang="en-US" sz="2060" dirty="0"/>
              <a:t>#1 - Conditional service access</a:t>
            </a:r>
          </a:p>
        </p:txBody>
      </p:sp>
      <p:sp>
        <p:nvSpPr>
          <p:cNvPr id="3" name="Content Placeholder 2">
            <a:extLst>
              <a:ext uri="{FF2B5EF4-FFF2-40B4-BE49-F238E27FC236}">
                <a16:creationId xmlns:a16="http://schemas.microsoft.com/office/drawing/2014/main" id="{36C1EB72-D9AE-4469-8C7A-A1FA958AF113}"/>
              </a:ext>
            </a:extLst>
          </p:cNvPr>
          <p:cNvSpPr>
            <a:spLocks noGrp="1"/>
          </p:cNvSpPr>
          <p:nvPr>
            <p:ph sz="half" idx="1"/>
          </p:nvPr>
        </p:nvSpPr>
        <p:spPr>
          <a:xfrm>
            <a:off x="297448" y="1347614"/>
            <a:ext cx="4193517" cy="2345257"/>
          </a:xfrm>
        </p:spPr>
        <p:txBody>
          <a:bodyPr/>
          <a:lstStyle/>
          <a:p>
            <a:r>
              <a:rPr lang="en-US" sz="2400" dirty="0"/>
              <a:t>Azure AD Premium required</a:t>
            </a:r>
          </a:p>
          <a:p>
            <a:r>
              <a:rPr lang="en-US" sz="2400" dirty="0"/>
              <a:t>Scenario coverage</a:t>
            </a:r>
          </a:p>
          <a:p>
            <a:pPr lvl="1"/>
            <a:r>
              <a:rPr lang="en-US" sz="2000" dirty="0"/>
              <a:t>Grant/block access based upon</a:t>
            </a:r>
          </a:p>
          <a:p>
            <a:pPr lvl="2"/>
            <a:r>
              <a:rPr lang="en-US" dirty="0"/>
              <a:t>User/Group</a:t>
            </a:r>
          </a:p>
          <a:p>
            <a:pPr lvl="2"/>
            <a:r>
              <a:rPr lang="en-US" dirty="0"/>
              <a:t>Device</a:t>
            </a:r>
          </a:p>
          <a:p>
            <a:pPr lvl="2"/>
            <a:r>
              <a:rPr lang="en-US" dirty="0"/>
              <a:t>Location</a:t>
            </a:r>
          </a:p>
          <a:p>
            <a:endParaRPr lang="en-US" dirty="0"/>
          </a:p>
        </p:txBody>
      </p:sp>
      <p:pic>
        <p:nvPicPr>
          <p:cNvPr id="7" name="Picture 6" descr="Microsoft Flow Service - Screenshot">
            <a:extLst>
              <a:ext uri="{FF2B5EF4-FFF2-40B4-BE49-F238E27FC236}">
                <a16:creationId xmlns:a16="http://schemas.microsoft.com/office/drawing/2014/main" id="{9AAE8E48-0A6A-478F-B488-1F61AB845E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99969" y="1452016"/>
            <a:ext cx="4346583" cy="2862564"/>
          </a:xfrm>
          <a:prstGeom prst="rect">
            <a:avLst/>
          </a:prstGeom>
          <a:ln>
            <a:solidFill>
              <a:schemeClr val="tx1"/>
            </a:solidFill>
          </a:ln>
        </p:spPr>
      </p:pic>
    </p:spTree>
    <p:extLst>
      <p:ext uri="{BB962C8B-B14F-4D97-AF65-F5344CB8AC3E}">
        <p14:creationId xmlns:p14="http://schemas.microsoft.com/office/powerpoint/2010/main" val="20335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33512" y="193937"/>
            <a:ext cx="8758967" cy="498598"/>
          </a:xfrm>
        </p:spPr>
        <p:txBody>
          <a:bodyPr/>
          <a:lstStyle/>
          <a:p>
            <a:r>
              <a:rPr lang="en-US" dirty="0"/>
              <a:t>#2-4   Environment security and access control</a:t>
            </a:r>
          </a:p>
        </p:txBody>
      </p:sp>
      <p:sp>
        <p:nvSpPr>
          <p:cNvPr id="34" name="Text Placeholder 5">
            <a:extLst>
              <a:ext uri="{FF2B5EF4-FFF2-40B4-BE49-F238E27FC236}">
                <a16:creationId xmlns:a16="http://schemas.microsoft.com/office/drawing/2014/main" id="{8ED21974-E052-4BFC-88FB-6C607B0810FE}"/>
              </a:ext>
            </a:extLst>
          </p:cNvPr>
          <p:cNvSpPr txBox="1">
            <a:spLocks/>
          </p:cNvSpPr>
          <p:nvPr/>
        </p:nvSpPr>
        <p:spPr>
          <a:xfrm>
            <a:off x="3839504" y="759684"/>
            <a:ext cx="5197238" cy="421038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400" dirty="0">
                <a:solidFill>
                  <a:schemeClr val="tx1"/>
                </a:solidFill>
              </a:rPr>
              <a:t>Access is controlled at three levels</a:t>
            </a:r>
          </a:p>
          <a:p>
            <a:pPr lvl="1">
              <a:buFont typeface="Wingdings" panose="05000000000000000000" pitchFamily="2" charset="2"/>
              <a:buChar char="§"/>
            </a:pPr>
            <a:r>
              <a:rPr lang="en-US" sz="1800" dirty="0">
                <a:solidFill>
                  <a:schemeClr val="tx1"/>
                </a:solidFill>
              </a:rPr>
              <a:t>Environment roles</a:t>
            </a:r>
          </a:p>
          <a:p>
            <a:pPr lvl="1">
              <a:buFont typeface="Wingdings" panose="05000000000000000000" pitchFamily="2" charset="2"/>
              <a:buChar char="§"/>
            </a:pPr>
            <a:r>
              <a:rPr lang="en-US" sz="1800" dirty="0">
                <a:solidFill>
                  <a:schemeClr val="tx1"/>
                </a:solidFill>
              </a:rPr>
              <a:t>Resource permissions for apps/flows/custom connectors/etc.</a:t>
            </a:r>
          </a:p>
          <a:p>
            <a:pPr lvl="1">
              <a:buFont typeface="Wingdings" panose="05000000000000000000" pitchFamily="2" charset="2"/>
              <a:buChar char="§"/>
            </a:pPr>
            <a:r>
              <a:rPr lang="en-US" sz="1800" dirty="0">
                <a:solidFill>
                  <a:schemeClr val="tx1"/>
                </a:solidFill>
              </a:rPr>
              <a:t>CDS security roles (if a CDS database has been provisioned)</a:t>
            </a:r>
            <a:endParaRPr lang="en-US" sz="3200" dirty="0">
              <a:solidFill>
                <a:schemeClr val="tx1"/>
              </a:solidFill>
            </a:endParaRPr>
          </a:p>
          <a:p>
            <a:pPr>
              <a:buFont typeface="Wingdings" panose="05000000000000000000" pitchFamily="2" charset="2"/>
              <a:buChar char="§"/>
            </a:pPr>
            <a:endParaRPr lang="en-US" sz="2400" dirty="0">
              <a:solidFill>
                <a:schemeClr val="tx1"/>
              </a:solidFill>
            </a:endParaRPr>
          </a:p>
          <a:p>
            <a:pPr>
              <a:buFont typeface="Wingdings" panose="05000000000000000000" pitchFamily="2" charset="2"/>
              <a:buChar char="§"/>
            </a:pPr>
            <a:r>
              <a:rPr lang="en-US" sz="2400" dirty="0">
                <a:solidFill>
                  <a:schemeClr val="tx1"/>
                </a:solidFill>
              </a:rPr>
              <a:t>Once a CDS database has been created, the CDS security roles take over for controlling security</a:t>
            </a:r>
            <a:endParaRPr lang="en-US" sz="1800" dirty="0">
              <a:solidFill>
                <a:schemeClr val="tx1"/>
              </a:solidFill>
            </a:endParaRPr>
          </a:p>
          <a:p>
            <a:pPr>
              <a:buFont typeface="Wingdings" panose="05000000000000000000" pitchFamily="2" charset="2"/>
              <a:buChar char="§"/>
            </a:pPr>
            <a:endParaRPr lang="en-US" sz="1800" dirty="0">
              <a:solidFill>
                <a:schemeClr val="tx1"/>
              </a:solidFill>
            </a:endParaRPr>
          </a:p>
          <a:p>
            <a:pPr>
              <a:buFont typeface="Wingdings" panose="05000000000000000000" pitchFamily="2" charset="2"/>
              <a:buChar char="§"/>
            </a:pPr>
            <a:endParaRPr lang="en-US" sz="1800" dirty="0">
              <a:solidFill>
                <a:schemeClr val="tx1"/>
              </a:solidFill>
            </a:endParaRPr>
          </a:p>
        </p:txBody>
      </p:sp>
      <p:sp>
        <p:nvSpPr>
          <p:cNvPr id="22" name="Rectangle 21" descr="Env (no CDS)&#10;App&#10;Flow&#10;Custom Connector">
            <a:extLst>
              <a:ext uri="{FF2B5EF4-FFF2-40B4-BE49-F238E27FC236}">
                <a16:creationId xmlns:a16="http://schemas.microsoft.com/office/drawing/2014/main" id="{FC43DDBF-A3DA-4358-A5AD-26EEC4FFCBDD}"/>
              </a:ext>
            </a:extLst>
          </p:cNvPr>
          <p:cNvSpPr/>
          <p:nvPr/>
        </p:nvSpPr>
        <p:spPr bwMode="auto">
          <a:xfrm>
            <a:off x="187124" y="972037"/>
            <a:ext cx="1200150" cy="1338208"/>
          </a:xfrm>
          <a:prstGeom prst="rect">
            <a:avLst/>
          </a:prstGeom>
          <a:solidFill>
            <a:srgbClr val="00B6C3"/>
          </a:solidFill>
          <a:ln>
            <a:solidFill>
              <a:srgbClr val="003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CB15E031-752B-4ECA-BA1B-0124C299F81C}"/>
              </a:ext>
            </a:extLst>
          </p:cNvPr>
          <p:cNvSpPr/>
          <p:nvPr/>
        </p:nvSpPr>
        <p:spPr bwMode="auto">
          <a:xfrm>
            <a:off x="336617" y="1324361"/>
            <a:ext cx="857250" cy="2286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825" dirty="0">
                <a:gradFill>
                  <a:gsLst>
                    <a:gs pos="0">
                      <a:srgbClr val="FFFFFF"/>
                    </a:gs>
                    <a:gs pos="100000">
                      <a:srgbClr val="FFFFFF"/>
                    </a:gs>
                  </a:gsLst>
                  <a:lin ang="5400000" scaled="0"/>
                </a:gradFill>
                <a:ea typeface="Segoe UI" pitchFamily="34" charset="0"/>
                <a:cs typeface="Segoe UI" pitchFamily="34" charset="0"/>
              </a:rPr>
              <a:t>App</a:t>
            </a:r>
          </a:p>
        </p:txBody>
      </p:sp>
      <p:sp>
        <p:nvSpPr>
          <p:cNvPr id="26" name="Rectangle 25">
            <a:extLst>
              <a:ext uri="{FF2B5EF4-FFF2-40B4-BE49-F238E27FC236}">
                <a16:creationId xmlns:a16="http://schemas.microsoft.com/office/drawing/2014/main" id="{3870C991-F06B-4BC4-8597-61956456AD92}"/>
              </a:ext>
            </a:extLst>
          </p:cNvPr>
          <p:cNvSpPr/>
          <p:nvPr/>
        </p:nvSpPr>
        <p:spPr bwMode="auto">
          <a:xfrm>
            <a:off x="336617" y="1610111"/>
            <a:ext cx="857250" cy="2286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825" dirty="0">
                <a:gradFill>
                  <a:gsLst>
                    <a:gs pos="0">
                      <a:srgbClr val="FFFFFF"/>
                    </a:gs>
                    <a:gs pos="100000">
                      <a:srgbClr val="FFFFFF"/>
                    </a:gs>
                  </a:gsLst>
                  <a:lin ang="5400000" scaled="0"/>
                </a:gradFill>
                <a:ea typeface="Segoe UI" pitchFamily="34" charset="0"/>
                <a:cs typeface="Segoe UI" pitchFamily="34" charset="0"/>
              </a:rPr>
              <a:t>Flow</a:t>
            </a:r>
          </a:p>
        </p:txBody>
      </p:sp>
      <p:sp>
        <p:nvSpPr>
          <p:cNvPr id="27" name="Rectangle 26">
            <a:extLst>
              <a:ext uri="{FF2B5EF4-FFF2-40B4-BE49-F238E27FC236}">
                <a16:creationId xmlns:a16="http://schemas.microsoft.com/office/drawing/2014/main" id="{5A561DD2-5094-4B61-923C-1060B5F6DBFD}"/>
              </a:ext>
            </a:extLst>
          </p:cNvPr>
          <p:cNvSpPr/>
          <p:nvPr/>
        </p:nvSpPr>
        <p:spPr bwMode="auto">
          <a:xfrm>
            <a:off x="336617" y="1895861"/>
            <a:ext cx="857250" cy="2286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825" dirty="0">
                <a:gradFill>
                  <a:gsLst>
                    <a:gs pos="0">
                      <a:srgbClr val="FFFFFF"/>
                    </a:gs>
                    <a:gs pos="100000">
                      <a:srgbClr val="FFFFFF"/>
                    </a:gs>
                  </a:gsLst>
                  <a:lin ang="5400000" scaled="0"/>
                </a:gradFill>
                <a:ea typeface="Segoe UI" pitchFamily="34" charset="0"/>
                <a:cs typeface="Segoe UI" pitchFamily="34" charset="0"/>
              </a:rPr>
              <a:t>Custom Connector</a:t>
            </a:r>
          </a:p>
        </p:txBody>
      </p:sp>
      <p:sp>
        <p:nvSpPr>
          <p:cNvPr id="28" name="Rectangle 27">
            <a:extLst>
              <a:ext uri="{FF2B5EF4-FFF2-40B4-BE49-F238E27FC236}">
                <a16:creationId xmlns:a16="http://schemas.microsoft.com/office/drawing/2014/main" id="{53540754-86EB-4F37-A970-EB10C1C0C65A}"/>
              </a:ext>
              <a:ext uri="{C183D7F6-B498-43B3-948B-1728B52AA6E4}">
                <adec:decorative xmlns:adec="http://schemas.microsoft.com/office/drawing/2017/decorative" val="1"/>
              </a:ext>
            </a:extLst>
          </p:cNvPr>
          <p:cNvSpPr/>
          <p:nvPr/>
        </p:nvSpPr>
        <p:spPr bwMode="auto">
          <a:xfrm>
            <a:off x="116067" y="912618"/>
            <a:ext cx="3486150" cy="1527701"/>
          </a:xfrm>
          <a:prstGeom prst="rect">
            <a:avLst/>
          </a:prstGeom>
          <a:noFill/>
          <a:ln w="19050">
            <a:solidFill>
              <a:srgbClr val="DB39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8847F3BB-2C98-4339-9436-401DD6DAEEBA}"/>
              </a:ext>
            </a:extLst>
          </p:cNvPr>
          <p:cNvSpPr txBox="1"/>
          <p:nvPr/>
        </p:nvSpPr>
        <p:spPr>
          <a:xfrm>
            <a:off x="251520" y="915566"/>
            <a:ext cx="1121782" cy="387798"/>
          </a:xfrm>
          <a:prstGeom prst="rect">
            <a:avLst/>
          </a:prstGeom>
          <a:noFill/>
        </p:spPr>
        <p:txBody>
          <a:bodyPr wrap="none" lIns="137160" tIns="109728" rIns="137160" bIns="109728" rtlCol="0">
            <a:spAutoFit/>
          </a:bodyPr>
          <a:lstStyle/>
          <a:p>
            <a:pPr>
              <a:lnSpc>
                <a:spcPct val="90000"/>
              </a:lnSpc>
              <a:spcAft>
                <a:spcPts val="450"/>
              </a:spcAft>
            </a:pPr>
            <a:r>
              <a:rPr lang="en-US" sz="1200" b="1" dirty="0">
                <a:solidFill>
                  <a:schemeClr val="bg1"/>
                </a:solidFill>
              </a:rPr>
              <a:t>Env (no CDS)</a:t>
            </a:r>
          </a:p>
        </p:txBody>
      </p:sp>
      <p:sp>
        <p:nvSpPr>
          <p:cNvPr id="30" name="Arrow: Right 29">
            <a:extLst>
              <a:ext uri="{FF2B5EF4-FFF2-40B4-BE49-F238E27FC236}">
                <a16:creationId xmlns:a16="http://schemas.microsoft.com/office/drawing/2014/main" id="{97C151F9-9A9A-478A-9FE4-8AD4CABD764D}"/>
              </a:ext>
              <a:ext uri="{C183D7F6-B498-43B3-948B-1728B52AA6E4}">
                <adec:decorative xmlns:adec="http://schemas.microsoft.com/office/drawing/2017/decorative" val="1"/>
              </a:ext>
            </a:extLst>
          </p:cNvPr>
          <p:cNvSpPr/>
          <p:nvPr/>
        </p:nvSpPr>
        <p:spPr bwMode="auto">
          <a:xfrm rot="10800000">
            <a:off x="1403158" y="979042"/>
            <a:ext cx="369420" cy="28575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B3886265-A1CA-4E3C-B0DE-19D6026461D9}"/>
              </a:ext>
            </a:extLst>
          </p:cNvPr>
          <p:cNvSpPr txBox="1"/>
          <p:nvPr/>
        </p:nvSpPr>
        <p:spPr>
          <a:xfrm>
            <a:off x="1730446" y="932970"/>
            <a:ext cx="1757471" cy="553998"/>
          </a:xfrm>
          <a:prstGeom prst="rect">
            <a:avLst/>
          </a:prstGeom>
          <a:noFill/>
        </p:spPr>
        <p:txBody>
          <a:bodyPr wrap="square" lIns="137160" tIns="109728" rIns="137160" bIns="109728" rtlCol="0">
            <a:spAutoFit/>
          </a:bodyPr>
          <a:lstStyle/>
          <a:p>
            <a:pPr>
              <a:lnSpc>
                <a:spcPct val="90000"/>
              </a:lnSpc>
              <a:spcAft>
                <a:spcPts val="450"/>
              </a:spcAft>
            </a:pPr>
            <a:r>
              <a:rPr lang="en-US" sz="1350" dirty="0">
                <a:gradFill>
                  <a:gsLst>
                    <a:gs pos="2917">
                      <a:schemeClr val="tx1"/>
                    </a:gs>
                    <a:gs pos="30000">
                      <a:schemeClr val="tx1"/>
                    </a:gs>
                  </a:gsLst>
                  <a:lin ang="5400000" scaled="0"/>
                </a:gradFill>
              </a:rPr>
              <a:t>Environment Roles </a:t>
            </a:r>
            <a:r>
              <a:rPr lang="en-US" sz="1050" dirty="0">
                <a:gradFill>
                  <a:gsLst>
                    <a:gs pos="2917">
                      <a:schemeClr val="tx1"/>
                    </a:gs>
                    <a:gs pos="30000">
                      <a:schemeClr val="tx1"/>
                    </a:gs>
                  </a:gsLst>
                  <a:lin ang="5400000" scaled="0"/>
                </a:gradFill>
              </a:rPr>
              <a:t>(Maker/Admin)</a:t>
            </a:r>
            <a:endParaRPr lang="en-US" sz="1350" dirty="0">
              <a:gradFill>
                <a:gsLst>
                  <a:gs pos="2917">
                    <a:schemeClr val="tx1"/>
                  </a:gs>
                  <a:gs pos="30000">
                    <a:schemeClr val="tx1"/>
                  </a:gs>
                </a:gsLst>
                <a:lin ang="5400000" scaled="0"/>
              </a:gradFill>
            </a:endParaRPr>
          </a:p>
        </p:txBody>
      </p:sp>
      <p:sp>
        <p:nvSpPr>
          <p:cNvPr id="32" name="Arrow: Right 31">
            <a:extLst>
              <a:ext uri="{FF2B5EF4-FFF2-40B4-BE49-F238E27FC236}">
                <a16:creationId xmlns:a16="http://schemas.microsoft.com/office/drawing/2014/main" id="{05FB1EF6-4CB0-4A89-A21E-B1D08EBCBE92}"/>
              </a:ext>
              <a:ext uri="{C183D7F6-B498-43B3-948B-1728B52AA6E4}">
                <adec:decorative xmlns:adec="http://schemas.microsoft.com/office/drawing/2017/decorative" val="1"/>
              </a:ext>
            </a:extLst>
          </p:cNvPr>
          <p:cNvSpPr/>
          <p:nvPr/>
        </p:nvSpPr>
        <p:spPr bwMode="auto">
          <a:xfrm rot="10800000">
            <a:off x="1419316" y="1572940"/>
            <a:ext cx="369420" cy="28575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40158250-7B71-424F-89E9-677DCFB9B5A7}"/>
              </a:ext>
            </a:extLst>
          </p:cNvPr>
          <p:cNvSpPr txBox="1"/>
          <p:nvPr/>
        </p:nvSpPr>
        <p:spPr>
          <a:xfrm>
            <a:off x="1746606" y="1526868"/>
            <a:ext cx="1871090" cy="618118"/>
          </a:xfrm>
          <a:prstGeom prst="rect">
            <a:avLst/>
          </a:prstGeom>
          <a:noFill/>
        </p:spPr>
        <p:txBody>
          <a:bodyPr wrap="none" lIns="137160" tIns="109728" rIns="137160" bIns="109728" rtlCol="0">
            <a:spAutoFit/>
          </a:bodyPr>
          <a:lstStyle/>
          <a:p>
            <a:pPr>
              <a:lnSpc>
                <a:spcPct val="90000"/>
              </a:lnSpc>
              <a:spcAft>
                <a:spcPts val="450"/>
              </a:spcAft>
            </a:pPr>
            <a:r>
              <a:rPr lang="en-US" sz="1350" dirty="0">
                <a:gradFill>
                  <a:gsLst>
                    <a:gs pos="2917">
                      <a:schemeClr val="tx1"/>
                    </a:gs>
                    <a:gs pos="30000">
                      <a:schemeClr val="tx1"/>
                    </a:gs>
                  </a:gsLst>
                  <a:lin ang="5400000" scaled="0"/>
                </a:gradFill>
              </a:rPr>
              <a:t>Resource Permissions </a:t>
            </a:r>
          </a:p>
          <a:p>
            <a:pPr>
              <a:lnSpc>
                <a:spcPct val="90000"/>
              </a:lnSpc>
              <a:spcAft>
                <a:spcPts val="450"/>
              </a:spcAft>
            </a:pPr>
            <a:r>
              <a:rPr lang="en-US" sz="1050" dirty="0">
                <a:gradFill>
                  <a:gsLst>
                    <a:gs pos="2917">
                      <a:schemeClr val="tx1"/>
                    </a:gs>
                    <a:gs pos="30000">
                      <a:schemeClr val="tx1"/>
                    </a:gs>
                  </a:gsLst>
                  <a:lin ang="5400000" scaled="0"/>
                </a:gradFill>
              </a:rPr>
              <a:t>(Owner/Contributor/User…)</a:t>
            </a:r>
            <a:endParaRPr lang="en-US" sz="1500" dirty="0">
              <a:gradFill>
                <a:gsLst>
                  <a:gs pos="2917">
                    <a:schemeClr val="tx1"/>
                  </a:gs>
                  <a:gs pos="30000">
                    <a:schemeClr val="tx1"/>
                  </a:gs>
                </a:gsLst>
                <a:lin ang="5400000" scaled="0"/>
              </a:gradFill>
            </a:endParaRPr>
          </a:p>
        </p:txBody>
      </p:sp>
      <p:sp>
        <p:nvSpPr>
          <p:cNvPr id="36" name="Right Brace 35">
            <a:extLst>
              <a:ext uri="{FF2B5EF4-FFF2-40B4-BE49-F238E27FC236}">
                <a16:creationId xmlns:a16="http://schemas.microsoft.com/office/drawing/2014/main" id="{01F8A383-FBB0-46AA-92EC-163BA169FF01}"/>
              </a:ext>
              <a:ext uri="{C183D7F6-B498-43B3-948B-1728B52AA6E4}">
                <adec:decorative xmlns:adec="http://schemas.microsoft.com/office/drawing/2017/decorative" val="1"/>
              </a:ext>
            </a:extLst>
          </p:cNvPr>
          <p:cNvSpPr/>
          <p:nvPr/>
        </p:nvSpPr>
        <p:spPr>
          <a:xfrm>
            <a:off x="1201917" y="1324361"/>
            <a:ext cx="137160" cy="800100"/>
          </a:xfrm>
          <a:prstGeom prst="rightBrac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sp>
        <p:nvSpPr>
          <p:cNvPr id="37" name="Rectangle 36" descr="Env (w/CDS)&#10;App&#10;Flow&#10;Custom Connector">
            <a:extLst>
              <a:ext uri="{FF2B5EF4-FFF2-40B4-BE49-F238E27FC236}">
                <a16:creationId xmlns:a16="http://schemas.microsoft.com/office/drawing/2014/main" id="{AB030AE7-4CBE-4104-ABF6-FC795E6914E4}"/>
              </a:ext>
            </a:extLst>
          </p:cNvPr>
          <p:cNvSpPr/>
          <p:nvPr/>
        </p:nvSpPr>
        <p:spPr bwMode="auto">
          <a:xfrm>
            <a:off x="195539" y="2701392"/>
            <a:ext cx="1200150" cy="1844587"/>
          </a:xfrm>
          <a:prstGeom prst="rect">
            <a:avLst/>
          </a:prstGeom>
          <a:solidFill>
            <a:srgbClr val="00B6C3"/>
          </a:solidFill>
          <a:ln>
            <a:solidFill>
              <a:srgbClr val="003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570AF38E-5C8A-432E-883F-FAECAF5C751B}"/>
              </a:ext>
            </a:extLst>
          </p:cNvPr>
          <p:cNvSpPr txBox="1"/>
          <p:nvPr/>
        </p:nvSpPr>
        <p:spPr>
          <a:xfrm>
            <a:off x="466201" y="4269915"/>
            <a:ext cx="654346" cy="299826"/>
          </a:xfrm>
          <a:prstGeom prst="rect">
            <a:avLst/>
          </a:prstGeom>
          <a:noFill/>
        </p:spPr>
        <p:txBody>
          <a:bodyPr wrap="none" rtlCol="0">
            <a:spAutoFit/>
          </a:bodyPr>
          <a:lstStyle/>
          <a:p>
            <a:pPr algn="ctr" defTabSz="440467">
              <a:defRPr/>
            </a:pPr>
            <a:r>
              <a:rPr lang="en-US" sz="674" dirty="0">
                <a:solidFill>
                  <a:prstClr val="white"/>
                </a:solidFill>
                <a:latin typeface="Segoe UI" panose="020B0502040204020203" pitchFamily="34" charset="0"/>
                <a:cs typeface="Segoe UI" panose="020B0502040204020203" pitchFamily="34" charset="0"/>
              </a:rPr>
              <a:t>Common </a:t>
            </a:r>
            <a:br>
              <a:rPr lang="en-US" sz="674" dirty="0">
                <a:solidFill>
                  <a:prstClr val="white"/>
                </a:solidFill>
                <a:latin typeface="Segoe UI" panose="020B0502040204020203" pitchFamily="34" charset="0"/>
                <a:cs typeface="Segoe UI" panose="020B0502040204020203" pitchFamily="34" charset="0"/>
              </a:rPr>
            </a:br>
            <a:r>
              <a:rPr lang="en-US" sz="674" dirty="0">
                <a:solidFill>
                  <a:prstClr val="white"/>
                </a:solidFill>
                <a:latin typeface="Segoe UI" panose="020B0502040204020203" pitchFamily="34" charset="0"/>
                <a:cs typeface="Segoe UI" panose="020B0502040204020203" pitchFamily="34" charset="0"/>
              </a:rPr>
              <a:t>Data Service</a:t>
            </a:r>
          </a:p>
        </p:txBody>
      </p:sp>
      <p:sp>
        <p:nvSpPr>
          <p:cNvPr id="40" name="Rectangle 39">
            <a:extLst>
              <a:ext uri="{FF2B5EF4-FFF2-40B4-BE49-F238E27FC236}">
                <a16:creationId xmlns:a16="http://schemas.microsoft.com/office/drawing/2014/main" id="{AEEC1E94-040C-420C-8674-2F2838729353}"/>
              </a:ext>
            </a:extLst>
          </p:cNvPr>
          <p:cNvSpPr/>
          <p:nvPr/>
        </p:nvSpPr>
        <p:spPr bwMode="auto">
          <a:xfrm>
            <a:off x="345032" y="3053716"/>
            <a:ext cx="857250" cy="2286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825" dirty="0">
                <a:gradFill>
                  <a:gsLst>
                    <a:gs pos="0">
                      <a:srgbClr val="FFFFFF"/>
                    </a:gs>
                    <a:gs pos="100000">
                      <a:srgbClr val="FFFFFF"/>
                    </a:gs>
                  </a:gsLst>
                  <a:lin ang="5400000" scaled="0"/>
                </a:gradFill>
                <a:ea typeface="Segoe UI" pitchFamily="34" charset="0"/>
                <a:cs typeface="Segoe UI" pitchFamily="34" charset="0"/>
              </a:rPr>
              <a:t>App</a:t>
            </a:r>
          </a:p>
        </p:txBody>
      </p:sp>
      <p:sp>
        <p:nvSpPr>
          <p:cNvPr id="41" name="Rectangle 40">
            <a:extLst>
              <a:ext uri="{FF2B5EF4-FFF2-40B4-BE49-F238E27FC236}">
                <a16:creationId xmlns:a16="http://schemas.microsoft.com/office/drawing/2014/main" id="{6804D95B-84FF-477F-BEDF-78FA285DBD03}"/>
              </a:ext>
            </a:extLst>
          </p:cNvPr>
          <p:cNvSpPr/>
          <p:nvPr/>
        </p:nvSpPr>
        <p:spPr bwMode="auto">
          <a:xfrm>
            <a:off x="345032" y="3339466"/>
            <a:ext cx="857250" cy="2286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825" dirty="0">
                <a:gradFill>
                  <a:gsLst>
                    <a:gs pos="0">
                      <a:srgbClr val="FFFFFF"/>
                    </a:gs>
                    <a:gs pos="100000">
                      <a:srgbClr val="FFFFFF"/>
                    </a:gs>
                  </a:gsLst>
                  <a:lin ang="5400000" scaled="0"/>
                </a:gradFill>
                <a:ea typeface="Segoe UI" pitchFamily="34" charset="0"/>
                <a:cs typeface="Segoe UI" pitchFamily="34" charset="0"/>
              </a:rPr>
              <a:t>Flow</a:t>
            </a:r>
          </a:p>
        </p:txBody>
      </p:sp>
      <p:sp>
        <p:nvSpPr>
          <p:cNvPr id="42" name="Rectangle 41">
            <a:extLst>
              <a:ext uri="{FF2B5EF4-FFF2-40B4-BE49-F238E27FC236}">
                <a16:creationId xmlns:a16="http://schemas.microsoft.com/office/drawing/2014/main" id="{F1BDFE3A-3BBB-4740-A2B0-F2FAAD33AB31}"/>
              </a:ext>
            </a:extLst>
          </p:cNvPr>
          <p:cNvSpPr/>
          <p:nvPr/>
        </p:nvSpPr>
        <p:spPr bwMode="auto">
          <a:xfrm>
            <a:off x="345032" y="3625216"/>
            <a:ext cx="857250" cy="2286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825" dirty="0">
                <a:gradFill>
                  <a:gsLst>
                    <a:gs pos="0">
                      <a:srgbClr val="FFFFFF"/>
                    </a:gs>
                    <a:gs pos="100000">
                      <a:srgbClr val="FFFFFF"/>
                    </a:gs>
                  </a:gsLst>
                  <a:lin ang="5400000" scaled="0"/>
                </a:gradFill>
                <a:ea typeface="Segoe UI" pitchFamily="34" charset="0"/>
                <a:cs typeface="Segoe UI" pitchFamily="34" charset="0"/>
              </a:rPr>
              <a:t>Custom Connector</a:t>
            </a:r>
          </a:p>
        </p:txBody>
      </p:sp>
      <p:sp>
        <p:nvSpPr>
          <p:cNvPr id="43" name="Rectangle 42">
            <a:extLst>
              <a:ext uri="{FF2B5EF4-FFF2-40B4-BE49-F238E27FC236}">
                <a16:creationId xmlns:a16="http://schemas.microsoft.com/office/drawing/2014/main" id="{E4D770CD-ADDC-41B6-9029-3217A50B7D84}"/>
              </a:ext>
              <a:ext uri="{C183D7F6-B498-43B3-948B-1728B52AA6E4}">
                <adec:decorative xmlns:adec="http://schemas.microsoft.com/office/drawing/2017/decorative" val="1"/>
              </a:ext>
            </a:extLst>
          </p:cNvPr>
          <p:cNvSpPr/>
          <p:nvPr/>
        </p:nvSpPr>
        <p:spPr bwMode="auto">
          <a:xfrm>
            <a:off x="124482" y="2641974"/>
            <a:ext cx="3486150" cy="1971975"/>
          </a:xfrm>
          <a:prstGeom prst="rect">
            <a:avLst/>
          </a:prstGeom>
          <a:noFill/>
          <a:ln w="19050">
            <a:solidFill>
              <a:srgbClr val="DB39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a:extLst>
              <a:ext uri="{FF2B5EF4-FFF2-40B4-BE49-F238E27FC236}">
                <a16:creationId xmlns:a16="http://schemas.microsoft.com/office/drawing/2014/main" id="{D9F77C80-0CB4-4497-B661-B9A159092A27}"/>
              </a:ext>
            </a:extLst>
          </p:cNvPr>
          <p:cNvSpPr txBox="1"/>
          <p:nvPr/>
        </p:nvSpPr>
        <p:spPr>
          <a:xfrm>
            <a:off x="259935" y="2644922"/>
            <a:ext cx="1113766" cy="387798"/>
          </a:xfrm>
          <a:prstGeom prst="rect">
            <a:avLst/>
          </a:prstGeom>
          <a:noFill/>
        </p:spPr>
        <p:txBody>
          <a:bodyPr wrap="none" lIns="137160" tIns="109728" rIns="137160" bIns="109728" rtlCol="0">
            <a:spAutoFit/>
          </a:bodyPr>
          <a:lstStyle/>
          <a:p>
            <a:pPr>
              <a:lnSpc>
                <a:spcPct val="90000"/>
              </a:lnSpc>
              <a:spcAft>
                <a:spcPts val="450"/>
              </a:spcAft>
            </a:pPr>
            <a:r>
              <a:rPr lang="en-US" sz="1200" b="1" dirty="0">
                <a:solidFill>
                  <a:schemeClr val="bg1"/>
                </a:solidFill>
              </a:rPr>
              <a:t>Env (w/ CDS)</a:t>
            </a:r>
          </a:p>
        </p:txBody>
      </p:sp>
      <p:sp>
        <p:nvSpPr>
          <p:cNvPr id="46" name="TextBox 45">
            <a:extLst>
              <a:ext uri="{FF2B5EF4-FFF2-40B4-BE49-F238E27FC236}">
                <a16:creationId xmlns:a16="http://schemas.microsoft.com/office/drawing/2014/main" id="{9C4BE0D5-3146-4F86-8A42-2532532F1F00}"/>
              </a:ext>
            </a:extLst>
          </p:cNvPr>
          <p:cNvSpPr txBox="1"/>
          <p:nvPr/>
        </p:nvSpPr>
        <p:spPr>
          <a:xfrm>
            <a:off x="1738861" y="2662325"/>
            <a:ext cx="1757471" cy="553998"/>
          </a:xfrm>
          <a:prstGeom prst="rect">
            <a:avLst/>
          </a:prstGeom>
          <a:noFill/>
        </p:spPr>
        <p:txBody>
          <a:bodyPr wrap="square" lIns="137160" tIns="109728" rIns="137160" bIns="109728" rtlCol="0">
            <a:spAutoFit/>
          </a:bodyPr>
          <a:lstStyle/>
          <a:p>
            <a:pPr>
              <a:lnSpc>
                <a:spcPct val="90000"/>
              </a:lnSpc>
              <a:spcAft>
                <a:spcPts val="450"/>
              </a:spcAft>
            </a:pPr>
            <a:r>
              <a:rPr lang="en-US" sz="1350" strike="sngStrike" dirty="0">
                <a:gradFill>
                  <a:gsLst>
                    <a:gs pos="2917">
                      <a:schemeClr val="tx1"/>
                    </a:gs>
                    <a:gs pos="30000">
                      <a:schemeClr val="tx1"/>
                    </a:gs>
                  </a:gsLst>
                  <a:lin ang="5400000" scaled="0"/>
                </a:gradFill>
              </a:rPr>
              <a:t>Environment Roles </a:t>
            </a:r>
            <a:r>
              <a:rPr lang="en-US" sz="1050" strike="sngStrike" dirty="0">
                <a:gradFill>
                  <a:gsLst>
                    <a:gs pos="2917">
                      <a:schemeClr val="tx1"/>
                    </a:gs>
                    <a:gs pos="30000">
                      <a:schemeClr val="tx1"/>
                    </a:gs>
                  </a:gsLst>
                  <a:lin ang="5400000" scaled="0"/>
                </a:gradFill>
              </a:rPr>
              <a:t>(Maker/Admin)</a:t>
            </a:r>
            <a:endParaRPr lang="en-US" sz="1350" strike="sngStrike" dirty="0">
              <a:gradFill>
                <a:gsLst>
                  <a:gs pos="2917">
                    <a:schemeClr val="tx1"/>
                  </a:gs>
                  <a:gs pos="30000">
                    <a:schemeClr val="tx1"/>
                  </a:gs>
                </a:gsLst>
                <a:lin ang="5400000" scaled="0"/>
              </a:gradFill>
            </a:endParaRPr>
          </a:p>
        </p:txBody>
      </p:sp>
      <p:sp>
        <p:nvSpPr>
          <p:cNvPr id="47" name="Arrow: Right 46">
            <a:extLst>
              <a:ext uri="{FF2B5EF4-FFF2-40B4-BE49-F238E27FC236}">
                <a16:creationId xmlns:a16="http://schemas.microsoft.com/office/drawing/2014/main" id="{2A0E0553-A7F7-4964-8E9B-FA7712BFB464}"/>
              </a:ext>
              <a:ext uri="{C183D7F6-B498-43B3-948B-1728B52AA6E4}">
                <adec:decorative xmlns:adec="http://schemas.microsoft.com/office/drawing/2017/decorative" val="1"/>
              </a:ext>
            </a:extLst>
          </p:cNvPr>
          <p:cNvSpPr/>
          <p:nvPr/>
        </p:nvSpPr>
        <p:spPr bwMode="auto">
          <a:xfrm rot="10800000">
            <a:off x="1427731" y="3302295"/>
            <a:ext cx="369420" cy="28575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48" name="TextBox 47">
            <a:extLst>
              <a:ext uri="{FF2B5EF4-FFF2-40B4-BE49-F238E27FC236}">
                <a16:creationId xmlns:a16="http://schemas.microsoft.com/office/drawing/2014/main" id="{0159BD20-1C6B-44C9-A95B-23E31C6CCFA6}"/>
              </a:ext>
            </a:extLst>
          </p:cNvPr>
          <p:cNvSpPr txBox="1"/>
          <p:nvPr/>
        </p:nvSpPr>
        <p:spPr>
          <a:xfrm>
            <a:off x="1755021" y="3256223"/>
            <a:ext cx="1871090" cy="618118"/>
          </a:xfrm>
          <a:prstGeom prst="rect">
            <a:avLst/>
          </a:prstGeom>
          <a:noFill/>
        </p:spPr>
        <p:txBody>
          <a:bodyPr wrap="none" lIns="137160" tIns="109728" rIns="137160" bIns="109728" rtlCol="0">
            <a:spAutoFit/>
          </a:bodyPr>
          <a:lstStyle/>
          <a:p>
            <a:pPr>
              <a:lnSpc>
                <a:spcPct val="90000"/>
              </a:lnSpc>
              <a:spcAft>
                <a:spcPts val="450"/>
              </a:spcAft>
            </a:pPr>
            <a:r>
              <a:rPr lang="en-US" sz="1350" dirty="0">
                <a:gradFill>
                  <a:gsLst>
                    <a:gs pos="2917">
                      <a:schemeClr val="tx1"/>
                    </a:gs>
                    <a:gs pos="30000">
                      <a:schemeClr val="tx1"/>
                    </a:gs>
                  </a:gsLst>
                  <a:lin ang="5400000" scaled="0"/>
                </a:gradFill>
              </a:rPr>
              <a:t>Resource Permissions </a:t>
            </a:r>
          </a:p>
          <a:p>
            <a:pPr>
              <a:lnSpc>
                <a:spcPct val="90000"/>
              </a:lnSpc>
              <a:spcAft>
                <a:spcPts val="450"/>
              </a:spcAft>
            </a:pPr>
            <a:r>
              <a:rPr lang="en-US" sz="1050" dirty="0">
                <a:gradFill>
                  <a:gsLst>
                    <a:gs pos="2917">
                      <a:schemeClr val="tx1"/>
                    </a:gs>
                    <a:gs pos="30000">
                      <a:schemeClr val="tx1"/>
                    </a:gs>
                  </a:gsLst>
                  <a:lin ang="5400000" scaled="0"/>
                </a:gradFill>
              </a:rPr>
              <a:t>(Owner/Contributor/User…)</a:t>
            </a:r>
            <a:endParaRPr lang="en-US" sz="1500" dirty="0">
              <a:gradFill>
                <a:gsLst>
                  <a:gs pos="2917">
                    <a:schemeClr val="tx1"/>
                  </a:gs>
                  <a:gs pos="30000">
                    <a:schemeClr val="tx1"/>
                  </a:gs>
                </a:gsLst>
                <a:lin ang="5400000" scaled="0"/>
              </a:gradFill>
            </a:endParaRPr>
          </a:p>
        </p:txBody>
      </p:sp>
      <p:sp>
        <p:nvSpPr>
          <p:cNvPr id="49" name="Arrow: Right 48">
            <a:extLst>
              <a:ext uri="{FF2B5EF4-FFF2-40B4-BE49-F238E27FC236}">
                <a16:creationId xmlns:a16="http://schemas.microsoft.com/office/drawing/2014/main" id="{6D6611E3-83F1-4DAA-BC9A-8CF3ED0F04FD}"/>
              </a:ext>
              <a:ext uri="{C183D7F6-B498-43B3-948B-1728B52AA6E4}">
                <adec:decorative xmlns:adec="http://schemas.microsoft.com/office/drawing/2017/decorative" val="1"/>
              </a:ext>
            </a:extLst>
          </p:cNvPr>
          <p:cNvSpPr/>
          <p:nvPr/>
        </p:nvSpPr>
        <p:spPr bwMode="auto">
          <a:xfrm rot="10800000">
            <a:off x="1434134" y="3917071"/>
            <a:ext cx="369420" cy="28575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94E4B4EE-156D-455D-AC2A-4BD83027C61B}"/>
              </a:ext>
            </a:extLst>
          </p:cNvPr>
          <p:cNvSpPr txBox="1"/>
          <p:nvPr/>
        </p:nvSpPr>
        <p:spPr>
          <a:xfrm>
            <a:off x="1761423" y="3870999"/>
            <a:ext cx="1981312" cy="618118"/>
          </a:xfrm>
          <a:prstGeom prst="rect">
            <a:avLst/>
          </a:prstGeom>
          <a:noFill/>
        </p:spPr>
        <p:txBody>
          <a:bodyPr wrap="square" lIns="137160" tIns="109728" rIns="137160" bIns="109728" rtlCol="0">
            <a:spAutoFit/>
          </a:bodyPr>
          <a:lstStyle/>
          <a:p>
            <a:pPr>
              <a:lnSpc>
                <a:spcPct val="90000"/>
              </a:lnSpc>
              <a:spcAft>
                <a:spcPts val="450"/>
              </a:spcAft>
            </a:pPr>
            <a:r>
              <a:rPr lang="en-US" sz="1350" dirty="0">
                <a:gradFill>
                  <a:gsLst>
                    <a:gs pos="2917">
                      <a:schemeClr val="tx1"/>
                    </a:gs>
                    <a:gs pos="30000">
                      <a:schemeClr val="tx1"/>
                    </a:gs>
                  </a:gsLst>
                  <a:lin ang="5400000" scaled="0"/>
                </a:gradFill>
              </a:rPr>
              <a:t>Env &amp; CDS Roles</a:t>
            </a:r>
          </a:p>
          <a:p>
            <a:pPr>
              <a:lnSpc>
                <a:spcPct val="90000"/>
              </a:lnSpc>
              <a:spcAft>
                <a:spcPts val="450"/>
              </a:spcAft>
            </a:pPr>
            <a:r>
              <a:rPr lang="en-US" sz="1050" dirty="0">
                <a:gradFill>
                  <a:gsLst>
                    <a:gs pos="2917">
                      <a:schemeClr val="tx1"/>
                    </a:gs>
                    <a:gs pos="30000">
                      <a:schemeClr val="tx1"/>
                    </a:gs>
                  </a:gsLst>
                  <a:lin ang="5400000" scaled="0"/>
                </a:gradFill>
              </a:rPr>
              <a:t>(Maker/Admin/Customizer…)</a:t>
            </a:r>
            <a:endParaRPr lang="en-US" sz="2100" dirty="0">
              <a:gradFill>
                <a:gsLst>
                  <a:gs pos="2917">
                    <a:schemeClr val="tx1"/>
                  </a:gs>
                  <a:gs pos="30000">
                    <a:schemeClr val="tx1"/>
                  </a:gs>
                </a:gsLst>
                <a:lin ang="5400000" scaled="0"/>
              </a:gradFill>
            </a:endParaRPr>
          </a:p>
        </p:txBody>
      </p:sp>
      <p:sp>
        <p:nvSpPr>
          <p:cNvPr id="51" name="Right Brace 50">
            <a:extLst>
              <a:ext uri="{FF2B5EF4-FFF2-40B4-BE49-F238E27FC236}">
                <a16:creationId xmlns:a16="http://schemas.microsoft.com/office/drawing/2014/main" id="{689A4AA3-8E56-4AB0-AD52-49C9B3522F44}"/>
              </a:ext>
              <a:ext uri="{C183D7F6-B498-43B3-948B-1728B52AA6E4}">
                <adec:decorative xmlns:adec="http://schemas.microsoft.com/office/drawing/2017/decorative" val="1"/>
              </a:ext>
            </a:extLst>
          </p:cNvPr>
          <p:cNvSpPr/>
          <p:nvPr/>
        </p:nvSpPr>
        <p:spPr>
          <a:xfrm>
            <a:off x="1210332" y="3053716"/>
            <a:ext cx="137160" cy="800100"/>
          </a:xfrm>
          <a:prstGeom prst="rightBrac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dirty="0"/>
          </a:p>
        </p:txBody>
      </p:sp>
      <p:pic>
        <p:nvPicPr>
          <p:cNvPr id="35" name="Graphic 34" descr="Common Data Service Logo">
            <a:extLst>
              <a:ext uri="{FF2B5EF4-FFF2-40B4-BE49-F238E27FC236}">
                <a16:creationId xmlns:a16="http://schemas.microsoft.com/office/drawing/2014/main" id="{DC39D5F8-C8D5-4D3C-8BF4-04FEEA0A76A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6531" y="3917071"/>
            <a:ext cx="375666" cy="375666"/>
          </a:xfrm>
          <a:prstGeom prst="rect">
            <a:avLst/>
          </a:prstGeom>
        </p:spPr>
      </p:pic>
    </p:spTree>
    <p:extLst>
      <p:ext uri="{BB962C8B-B14F-4D97-AF65-F5344CB8AC3E}">
        <p14:creationId xmlns:p14="http://schemas.microsoft.com/office/powerpoint/2010/main" val="86148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01F76-055A-468C-AEBC-9471CD1FAFC0}"/>
              </a:ext>
            </a:extLst>
          </p:cNvPr>
          <p:cNvSpPr>
            <a:spLocks noGrp="1"/>
          </p:cNvSpPr>
          <p:nvPr>
            <p:ph type="title"/>
          </p:nvPr>
        </p:nvSpPr>
        <p:spPr/>
        <p:txBody>
          <a:bodyPr/>
          <a:lstStyle/>
          <a:p>
            <a:r>
              <a:rPr lang="en-US" dirty="0"/>
              <a:t>Security with CDS in an environment</a:t>
            </a:r>
          </a:p>
        </p:txBody>
      </p:sp>
      <p:sp>
        <p:nvSpPr>
          <p:cNvPr id="3" name="Text Placeholder 2">
            <a:extLst>
              <a:ext uri="{FF2B5EF4-FFF2-40B4-BE49-F238E27FC236}">
                <a16:creationId xmlns:a16="http://schemas.microsoft.com/office/drawing/2014/main" id="{33E8E298-0775-4591-AE5B-A6DC636E3723}"/>
              </a:ext>
            </a:extLst>
          </p:cNvPr>
          <p:cNvSpPr>
            <a:spLocks noGrp="1"/>
          </p:cNvSpPr>
          <p:nvPr>
            <p:ph type="body" sz="quarter" idx="10"/>
          </p:nvPr>
        </p:nvSpPr>
        <p:spPr>
          <a:xfrm>
            <a:off x="438150" y="1076623"/>
            <a:ext cx="8382322" cy="2954655"/>
          </a:xfrm>
        </p:spPr>
        <p:txBody>
          <a:bodyPr/>
          <a:lstStyle/>
          <a:p>
            <a:r>
              <a:rPr lang="en-US" sz="2000" dirty="0">
                <a:latin typeface="+mn-lt"/>
              </a:rPr>
              <a:t>Users are associated with an environment either directly or the-just in-time via an Azure AD Group</a:t>
            </a:r>
            <a:br>
              <a:rPr lang="en-US" sz="2000" dirty="0">
                <a:latin typeface="+mn-lt"/>
              </a:rPr>
            </a:br>
            <a:endParaRPr lang="en-US" sz="2000" dirty="0">
              <a:latin typeface="+mn-lt"/>
            </a:endParaRPr>
          </a:p>
          <a:p>
            <a:r>
              <a:rPr lang="en-US" sz="2000" dirty="0">
                <a:latin typeface="+mn-lt"/>
              </a:rPr>
              <a:t>Access to apps, data and services is by association with one or more security roles</a:t>
            </a:r>
            <a:br>
              <a:rPr lang="en-US" sz="2000" dirty="0">
                <a:latin typeface="+mn-lt"/>
              </a:rPr>
            </a:br>
            <a:endParaRPr lang="en-US" sz="2000" dirty="0">
              <a:latin typeface="+mn-lt"/>
            </a:endParaRPr>
          </a:p>
          <a:p>
            <a:r>
              <a:rPr lang="en-US" sz="2000" dirty="0">
                <a:latin typeface="+mn-lt"/>
              </a:rPr>
              <a:t>Each security role grants discrete privileges </a:t>
            </a:r>
          </a:p>
          <a:p>
            <a:endParaRPr lang="en-US" sz="2000" dirty="0">
              <a:latin typeface="+mn-lt"/>
            </a:endParaRPr>
          </a:p>
          <a:p>
            <a:r>
              <a:rPr lang="en-US" sz="2000" dirty="0">
                <a:latin typeface="+mn-lt"/>
              </a:rPr>
              <a:t>Data can be secured down to the field level</a:t>
            </a:r>
          </a:p>
        </p:txBody>
      </p:sp>
    </p:spTree>
    <p:extLst>
      <p:ext uri="{BB962C8B-B14F-4D97-AF65-F5344CB8AC3E}">
        <p14:creationId xmlns:p14="http://schemas.microsoft.com/office/powerpoint/2010/main" val="213828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ED504-60A8-484E-B883-CC6B072C143C}"/>
              </a:ext>
            </a:extLst>
          </p:cNvPr>
          <p:cNvSpPr>
            <a:spLocks noGrp="1"/>
          </p:cNvSpPr>
          <p:nvPr>
            <p:ph type="title"/>
          </p:nvPr>
        </p:nvSpPr>
        <p:spPr/>
        <p:txBody>
          <a:bodyPr/>
          <a:lstStyle/>
          <a:p>
            <a:r>
              <a:rPr lang="en-US" dirty="0"/>
              <a:t>Key out-of-box security roles you need to know</a:t>
            </a:r>
          </a:p>
        </p:txBody>
      </p:sp>
      <p:graphicFrame>
        <p:nvGraphicFramePr>
          <p:cNvPr id="4" name="Table 3">
            <a:extLst>
              <a:ext uri="{FF2B5EF4-FFF2-40B4-BE49-F238E27FC236}">
                <a16:creationId xmlns:a16="http://schemas.microsoft.com/office/drawing/2014/main" id="{3251D60F-6328-4D7E-94AC-53A2F7D8EF38}"/>
              </a:ext>
            </a:extLst>
          </p:cNvPr>
          <p:cNvGraphicFramePr>
            <a:graphicFrameLocks noGrp="1"/>
          </p:cNvGraphicFramePr>
          <p:nvPr/>
        </p:nvGraphicFramePr>
        <p:xfrm>
          <a:off x="467544" y="699542"/>
          <a:ext cx="8496944" cy="4326584"/>
        </p:xfrm>
        <a:graphic>
          <a:graphicData uri="http://schemas.openxmlformats.org/drawingml/2006/table">
            <a:tbl>
              <a:tblPr firstRow="1" firstCol="1" bandRow="1">
                <a:tableStyleId>{21E4AEA4-8DFA-4A89-87EB-49C32662AFE0}</a:tableStyleId>
              </a:tblPr>
              <a:tblGrid>
                <a:gridCol w="2683245">
                  <a:extLst>
                    <a:ext uri="{9D8B030D-6E8A-4147-A177-3AD203B41FA5}">
                      <a16:colId xmlns:a16="http://schemas.microsoft.com/office/drawing/2014/main" val="3696452284"/>
                    </a:ext>
                  </a:extLst>
                </a:gridCol>
                <a:gridCol w="5813699">
                  <a:extLst>
                    <a:ext uri="{9D8B030D-6E8A-4147-A177-3AD203B41FA5}">
                      <a16:colId xmlns:a16="http://schemas.microsoft.com/office/drawing/2014/main" val="4144515228"/>
                    </a:ext>
                  </a:extLst>
                </a:gridCol>
              </a:tblGrid>
              <a:tr h="226894">
                <a:tc>
                  <a:txBody>
                    <a:bodyPr/>
                    <a:lstStyle/>
                    <a:p>
                      <a:pPr marL="0" marR="0">
                        <a:lnSpc>
                          <a:spcPct val="107000"/>
                        </a:lnSpc>
                        <a:spcBef>
                          <a:spcPts val="0"/>
                        </a:spcBef>
                        <a:spcAft>
                          <a:spcPts val="0"/>
                        </a:spcAft>
                      </a:pPr>
                      <a:r>
                        <a:rPr lang="en-US" sz="1300" dirty="0">
                          <a:effectLst/>
                        </a:rPr>
                        <a:t>Role</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27563" marR="27563" marT="0" marB="0"/>
                </a:tc>
                <a:tc>
                  <a:txBody>
                    <a:bodyPr/>
                    <a:lstStyle/>
                    <a:p>
                      <a:pPr marL="0" marR="0">
                        <a:lnSpc>
                          <a:spcPct val="107000"/>
                        </a:lnSpc>
                        <a:spcBef>
                          <a:spcPts val="0"/>
                        </a:spcBef>
                        <a:spcAft>
                          <a:spcPts val="0"/>
                        </a:spcAft>
                      </a:pPr>
                      <a:r>
                        <a:rPr lang="en-US" sz="1300" dirty="0">
                          <a:effectLst/>
                        </a:rPr>
                        <a:t>Description</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27563" marR="27563" marT="0" marB="0"/>
                </a:tc>
                <a:extLst>
                  <a:ext uri="{0D108BD9-81ED-4DB2-BD59-A6C34878D82A}">
                    <a16:rowId xmlns:a16="http://schemas.microsoft.com/office/drawing/2014/main" val="2736300840"/>
                  </a:ext>
                </a:extLst>
              </a:tr>
              <a:tr h="1048095">
                <a:tc>
                  <a:txBody>
                    <a:bodyPr/>
                    <a:lstStyle/>
                    <a:p>
                      <a:pPr marL="0" marR="0">
                        <a:lnSpc>
                          <a:spcPct val="107000"/>
                        </a:lnSpc>
                        <a:spcBef>
                          <a:spcPts val="0"/>
                        </a:spcBef>
                        <a:spcAft>
                          <a:spcPts val="0"/>
                        </a:spcAft>
                      </a:pPr>
                      <a:r>
                        <a:rPr lang="en-US" sz="1600" dirty="0">
                          <a:effectLst/>
                        </a:rPr>
                        <a:t>Environment Admin / </a:t>
                      </a:r>
                      <a:br>
                        <a:rPr lang="en-US" sz="1600" dirty="0">
                          <a:effectLst/>
                        </a:rPr>
                      </a:br>
                      <a:r>
                        <a:rPr lang="en-US" sz="1600" dirty="0">
                          <a:effectLst/>
                        </a:rPr>
                        <a:t>System Administrator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34290" marB="3429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300" dirty="0">
                          <a:effectLst/>
                        </a:rPr>
                        <a:t>Complete ability to customize and administer the environment. </a:t>
                      </a:r>
                    </a:p>
                    <a:p>
                      <a:pPr marL="171450" marR="0" indent="-171450">
                        <a:lnSpc>
                          <a:spcPct val="107000"/>
                        </a:lnSpc>
                        <a:spcBef>
                          <a:spcPts val="0"/>
                        </a:spcBef>
                        <a:spcAft>
                          <a:spcPts val="0"/>
                        </a:spcAft>
                        <a:buFont typeface="Wingdings" panose="05000000000000000000" pitchFamily="2" charset="2"/>
                        <a:buChar char="§"/>
                      </a:pPr>
                      <a:r>
                        <a:rPr lang="en-US" sz="1300" dirty="0">
                          <a:effectLst/>
                        </a:rPr>
                        <a:t>Full read-write access to data in the database.  </a:t>
                      </a:r>
                    </a:p>
                    <a:p>
                      <a:pPr marL="171450" marR="0" indent="-171450">
                        <a:lnSpc>
                          <a:spcPct val="107000"/>
                        </a:lnSpc>
                        <a:spcBef>
                          <a:spcPts val="0"/>
                        </a:spcBef>
                        <a:spcAft>
                          <a:spcPts val="0"/>
                        </a:spcAft>
                        <a:buFont typeface="Wingdings" panose="05000000000000000000" pitchFamily="2" charset="2"/>
                        <a:buChar char="§"/>
                      </a:pPr>
                      <a:r>
                        <a:rPr lang="en-US" sz="1300" dirty="0">
                          <a:effectLst/>
                        </a:rPr>
                        <a:t>The role cannot be modified.  </a:t>
                      </a:r>
                    </a:p>
                    <a:p>
                      <a:pPr marL="171450" marR="0" indent="-171450">
                        <a:lnSpc>
                          <a:spcPct val="107000"/>
                        </a:lnSpc>
                        <a:spcBef>
                          <a:spcPts val="0"/>
                        </a:spcBef>
                        <a:spcAft>
                          <a:spcPts val="0"/>
                        </a:spcAft>
                        <a:buFont typeface="Wingdings" panose="05000000000000000000" pitchFamily="2" charset="2"/>
                        <a:buChar char="§"/>
                      </a:pPr>
                      <a:r>
                        <a:rPr lang="en-US" sz="1300" dirty="0">
                          <a:effectLst/>
                        </a:rPr>
                        <a:t>Care should be taken in assigning this to the right people.</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34290" marB="34290"/>
                </a:tc>
                <a:extLst>
                  <a:ext uri="{0D108BD9-81ED-4DB2-BD59-A6C34878D82A}">
                    <a16:rowId xmlns:a16="http://schemas.microsoft.com/office/drawing/2014/main" val="2203192859"/>
                  </a:ext>
                </a:extLst>
              </a:tr>
              <a:tr h="788431">
                <a:tc>
                  <a:txBody>
                    <a:bodyPr/>
                    <a:lstStyle/>
                    <a:p>
                      <a:pPr marL="0" marR="0">
                        <a:lnSpc>
                          <a:spcPct val="107000"/>
                        </a:lnSpc>
                        <a:spcBef>
                          <a:spcPts val="0"/>
                        </a:spcBef>
                        <a:spcAft>
                          <a:spcPts val="0"/>
                        </a:spcAft>
                      </a:pPr>
                      <a:r>
                        <a:rPr lang="en-US" sz="1600" dirty="0">
                          <a:effectLst/>
                        </a:rPr>
                        <a:t>System Customizer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34290" marB="3429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300" dirty="0">
                          <a:effectLst/>
                        </a:rPr>
                        <a:t>Full permission to customize the environment.  </a:t>
                      </a:r>
                    </a:p>
                    <a:p>
                      <a:pPr marL="171450" marR="0" indent="-171450">
                        <a:lnSpc>
                          <a:spcPct val="107000"/>
                        </a:lnSpc>
                        <a:spcBef>
                          <a:spcPts val="0"/>
                        </a:spcBef>
                        <a:spcAft>
                          <a:spcPts val="0"/>
                        </a:spcAft>
                        <a:buFont typeface="Wingdings" panose="05000000000000000000" pitchFamily="2" charset="2"/>
                        <a:buChar char="§"/>
                      </a:pPr>
                      <a:r>
                        <a:rPr lang="en-US" sz="1300" dirty="0">
                          <a:effectLst/>
                        </a:rPr>
                        <a:t>Data access is focused only on data owned by the user.  </a:t>
                      </a:r>
                    </a:p>
                    <a:p>
                      <a:pPr marL="171450" marR="0" indent="-171450">
                        <a:lnSpc>
                          <a:spcPct val="107000"/>
                        </a:lnSpc>
                        <a:spcBef>
                          <a:spcPts val="0"/>
                        </a:spcBef>
                        <a:spcAft>
                          <a:spcPts val="0"/>
                        </a:spcAft>
                        <a:buFont typeface="Wingdings" panose="05000000000000000000" pitchFamily="2" charset="2"/>
                        <a:buChar char="§"/>
                      </a:pPr>
                      <a:r>
                        <a:rPr lang="en-US" sz="1300" dirty="0">
                          <a:effectLst/>
                        </a:rPr>
                        <a:t>Role can be modified but it is not recommended to modify.</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34290" marB="34290"/>
                </a:tc>
                <a:extLst>
                  <a:ext uri="{0D108BD9-81ED-4DB2-BD59-A6C34878D82A}">
                    <a16:rowId xmlns:a16="http://schemas.microsoft.com/office/drawing/2014/main" val="1160493168"/>
                  </a:ext>
                </a:extLst>
              </a:tr>
              <a:tr h="933537">
                <a:tc>
                  <a:txBody>
                    <a:bodyPr/>
                    <a:lstStyle/>
                    <a:p>
                      <a:pPr marL="0" marR="0">
                        <a:lnSpc>
                          <a:spcPct val="107000"/>
                        </a:lnSpc>
                        <a:spcBef>
                          <a:spcPts val="0"/>
                        </a:spcBef>
                        <a:spcAft>
                          <a:spcPts val="0"/>
                        </a:spcAft>
                      </a:pPr>
                      <a:r>
                        <a:rPr lang="en-US" sz="1600" dirty="0">
                          <a:effectLst/>
                        </a:rPr>
                        <a:t>Environment Maker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34290" marB="3429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300" dirty="0">
                          <a:effectLst/>
                        </a:rPr>
                        <a:t>Create new resources in the environment including apps, connections, gateways and flows.  </a:t>
                      </a:r>
                    </a:p>
                    <a:p>
                      <a:pPr marL="171450" marR="0" indent="-171450">
                        <a:lnSpc>
                          <a:spcPct val="107000"/>
                        </a:lnSpc>
                        <a:spcBef>
                          <a:spcPts val="0"/>
                        </a:spcBef>
                        <a:spcAft>
                          <a:spcPts val="0"/>
                        </a:spcAft>
                        <a:buFont typeface="Wingdings" panose="05000000000000000000" pitchFamily="2" charset="2"/>
                        <a:buChar char="§"/>
                      </a:pPr>
                      <a:r>
                        <a:rPr lang="en-US" sz="1300" dirty="0">
                          <a:effectLst/>
                        </a:rPr>
                        <a:t>There is no default privileges to data included. </a:t>
                      </a:r>
                    </a:p>
                    <a:p>
                      <a:pPr marL="171450" marR="0" indent="-171450">
                        <a:lnSpc>
                          <a:spcPct val="107000"/>
                        </a:lnSpc>
                        <a:spcBef>
                          <a:spcPts val="0"/>
                        </a:spcBef>
                        <a:spcAft>
                          <a:spcPts val="0"/>
                        </a:spcAft>
                        <a:buFont typeface="Wingdings" panose="05000000000000000000" pitchFamily="2" charset="2"/>
                        <a:buChar char="§"/>
                      </a:pPr>
                      <a:r>
                        <a:rPr lang="en-US" sz="1300" dirty="0">
                          <a:effectLst/>
                        </a:rPr>
                        <a:t>Role can be modified but it is not recommended to modify.</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34290" marB="34290"/>
                </a:tc>
                <a:extLst>
                  <a:ext uri="{0D108BD9-81ED-4DB2-BD59-A6C34878D82A}">
                    <a16:rowId xmlns:a16="http://schemas.microsoft.com/office/drawing/2014/main" val="3113837854"/>
                  </a:ext>
                </a:extLst>
              </a:tr>
              <a:tr h="1275549">
                <a:tc>
                  <a:txBody>
                    <a:bodyPr/>
                    <a:lstStyle/>
                    <a:p>
                      <a:pPr marL="0" marR="0">
                        <a:lnSpc>
                          <a:spcPct val="107000"/>
                        </a:lnSpc>
                        <a:spcBef>
                          <a:spcPts val="0"/>
                        </a:spcBef>
                        <a:spcAft>
                          <a:spcPts val="0"/>
                        </a:spcAft>
                      </a:pPr>
                      <a:r>
                        <a:rPr lang="en-US" sz="1600" dirty="0">
                          <a:effectLst/>
                        </a:rPr>
                        <a:t>Common Data Service User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34290" marB="3429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300" dirty="0">
                          <a:effectLst/>
                        </a:rPr>
                        <a:t>Basic user role, with ability to run apps and perform common tasks but no ability to customize the system.  </a:t>
                      </a:r>
                    </a:p>
                    <a:p>
                      <a:pPr marL="171450" marR="0" indent="-171450">
                        <a:lnSpc>
                          <a:spcPct val="107000"/>
                        </a:lnSpc>
                        <a:spcBef>
                          <a:spcPts val="0"/>
                        </a:spcBef>
                        <a:spcAft>
                          <a:spcPts val="0"/>
                        </a:spcAft>
                        <a:buFont typeface="Wingdings" panose="05000000000000000000" pitchFamily="2" charset="2"/>
                        <a:buChar char="§"/>
                      </a:pPr>
                      <a:r>
                        <a:rPr lang="en-US" sz="1300" dirty="0">
                          <a:effectLst/>
                        </a:rPr>
                        <a:t>The data access is focused on Read access to most Common Data Model core entities with full access to records owned by the user (i.e. ‘self’ privileges).  </a:t>
                      </a:r>
                    </a:p>
                    <a:p>
                      <a:pPr marL="171450" marR="0" indent="-171450">
                        <a:lnSpc>
                          <a:spcPct val="107000"/>
                        </a:lnSpc>
                        <a:spcBef>
                          <a:spcPts val="0"/>
                        </a:spcBef>
                        <a:spcAft>
                          <a:spcPts val="0"/>
                        </a:spcAft>
                        <a:buFont typeface="Wingdings" panose="05000000000000000000" pitchFamily="2" charset="2"/>
                        <a:buChar char="§"/>
                      </a:pPr>
                      <a:r>
                        <a:rPr lang="en-US" sz="1300" dirty="0">
                          <a:effectLst/>
                        </a:rPr>
                        <a:t>Good role to copy to make a custom security role for users.</a:t>
                      </a:r>
                      <a:endParaRPr lang="en-US" sz="1300" dirty="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34290" marB="34290"/>
                </a:tc>
                <a:extLst>
                  <a:ext uri="{0D108BD9-81ED-4DB2-BD59-A6C34878D82A}">
                    <a16:rowId xmlns:a16="http://schemas.microsoft.com/office/drawing/2014/main" val="3614895175"/>
                  </a:ext>
                </a:extLst>
              </a:tr>
            </a:tbl>
          </a:graphicData>
        </a:graphic>
      </p:graphicFrame>
    </p:spTree>
    <p:extLst>
      <p:ext uri="{BB962C8B-B14F-4D97-AF65-F5344CB8AC3E}">
        <p14:creationId xmlns:p14="http://schemas.microsoft.com/office/powerpoint/2010/main" val="211882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9F32C12-2FE2-F34E-9429-861495829770}"/>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0" y="1793"/>
            <a:ext cx="9144000" cy="5141343"/>
          </a:xfrm>
          <a:prstGeom prst="rect">
            <a:avLst/>
          </a:prstGeom>
        </p:spPr>
      </p:pic>
      <p:sp>
        <p:nvSpPr>
          <p:cNvPr id="2" name="Rectangle 1">
            <a:extLst>
              <a:ext uri="{FF2B5EF4-FFF2-40B4-BE49-F238E27FC236}">
                <a16:creationId xmlns:a16="http://schemas.microsoft.com/office/drawing/2014/main" id="{E7EC8B1F-6289-C24C-9967-E34802AC757F}"/>
              </a:ext>
              <a:ext uri="{C183D7F6-B498-43B3-948B-1728B52AA6E4}">
                <adec:decorative xmlns:adec="http://schemas.microsoft.com/office/drawing/2017/decorative" val="1"/>
              </a:ext>
            </a:extLst>
          </p:cNvPr>
          <p:cNvSpPr/>
          <p:nvPr/>
        </p:nvSpPr>
        <p:spPr bwMode="auto">
          <a:xfrm>
            <a:off x="-5327" y="365"/>
            <a:ext cx="9149327" cy="5149029"/>
          </a:xfrm>
          <a:prstGeom prst="rect">
            <a:avLst/>
          </a:prstGeom>
          <a:gradFill flip="none" rotWithShape="1">
            <a:gsLst>
              <a:gs pos="44000">
                <a:srgbClr val="0A0A0A">
                  <a:lumMod val="36000"/>
                  <a:alpha val="87000"/>
                </a:srgbClr>
              </a:gs>
              <a:gs pos="100000">
                <a:schemeClr val="bg1">
                  <a:lumMod val="0"/>
                  <a:alpha val="48000"/>
                </a:schemeClr>
              </a:gs>
              <a:gs pos="0">
                <a:schemeClr val="tx1">
                  <a:lumMod val="47000"/>
                  <a:alpha val="83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4" name="Rechteck 3" descr="Richness vs. Talent Pool  Graphic">
            <a:extLst>
              <a:ext uri="{FF2B5EF4-FFF2-40B4-BE49-F238E27FC236}">
                <a16:creationId xmlns:a16="http://schemas.microsoft.com/office/drawing/2014/main" id="{C58A46E8-5476-4BC9-98BD-A9DC816C1A2A}"/>
              </a:ext>
            </a:extLst>
          </p:cNvPr>
          <p:cNvSpPr/>
          <p:nvPr/>
        </p:nvSpPr>
        <p:spPr bwMode="auto">
          <a:xfrm>
            <a:off x="5074727" y="1033265"/>
            <a:ext cx="3451954" cy="3443844"/>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1">
            <a:extLst>
              <a:ext uri="{FF2B5EF4-FFF2-40B4-BE49-F238E27FC236}">
                <a16:creationId xmlns:a16="http://schemas.microsoft.com/office/drawing/2014/main" id="{187D0945-1A96-6644-8AB0-35A8E493A4BE}"/>
              </a:ext>
            </a:extLst>
          </p:cNvPr>
          <p:cNvSpPr txBox="1">
            <a:spLocks noGrp="1"/>
          </p:cNvSpPr>
          <p:nvPr>
            <p:ph type="title" idx="4294967295"/>
          </p:nvPr>
        </p:nvSpPr>
        <p:spPr>
          <a:xfrm>
            <a:off x="426036" y="478837"/>
            <a:ext cx="8291930" cy="554429"/>
          </a:xfrm>
          <a:prstGeom prst="rect">
            <a:avLst/>
          </a:prstGeom>
          <a:noFill/>
          <a:ln>
            <a:noFill/>
            <a:prstDash/>
          </a:ln>
          <a:effectLst/>
        </p:spPr>
        <p:txBody>
          <a:bodyPr rot="0" spcFirstLastPara="0" vertOverflow="overflow" horzOverflow="overflow" vert="horz" wrap="square" lIns="0" tIns="0" rIns="0" bIns="134464"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5400" b="0" strike="noStrike" kern="1200" cap="none" spc="-150" baseline="0">
                <a:ln w="3175">
                  <a:noFill/>
                </a:ln>
                <a:solidFill>
                  <a:schemeClr val="bg1"/>
                </a:solidFill>
                <a:effectLst/>
                <a:latin typeface="+mj-lt"/>
                <a:ea typeface="+mn-ea"/>
                <a:cs typeface="Segoe UI" pitchFamily="34" charset="0"/>
              </a:defRPr>
            </a:lvl1pPr>
          </a:lstStyle>
          <a:p>
            <a:pPr marL="0" marR="0" lvl="0" indent="0" algn="ctr" defTabSz="685775" rtl="0" eaLnBrk="1" fontAlgn="auto" latinLnBrk="0" hangingPunct="1">
              <a:lnSpc>
                <a:spcPct val="100000"/>
              </a:lnSpc>
              <a:spcBef>
                <a:spcPct val="0"/>
              </a:spcBef>
              <a:spcAft>
                <a:spcPts val="0"/>
              </a:spcAft>
              <a:buClrTx/>
              <a:buSzTx/>
              <a:buFontTx/>
              <a:buNone/>
              <a:tabLst/>
              <a:defRPr/>
            </a:pPr>
            <a:r>
              <a:rPr kumimoji="0" lang="en-US" sz="2353" b="0" i="0" u="none" strike="noStrike" kern="1200" cap="none" spc="-110" normalizeH="0" baseline="0" noProof="0" dirty="0">
                <a:ln w="3175">
                  <a:noFill/>
                </a:ln>
                <a:solidFill>
                  <a:srgbClr val="FFFFFF"/>
                </a:solidFill>
                <a:effectLst/>
                <a:uLnTx/>
                <a:uFillTx/>
                <a:latin typeface="+mj-lt"/>
                <a:ea typeface="+mn-ea"/>
                <a:cs typeface="Segoe UI" pitchFamily="34" charset="0"/>
              </a:rPr>
              <a:t>Take advantage of the opportunities together </a:t>
            </a:r>
          </a:p>
        </p:txBody>
      </p:sp>
      <p:sp>
        <p:nvSpPr>
          <p:cNvPr id="23" name="Text Placeholder 6">
            <a:extLst>
              <a:ext uri="{FF2B5EF4-FFF2-40B4-BE49-F238E27FC236}">
                <a16:creationId xmlns:a16="http://schemas.microsoft.com/office/drawing/2014/main" id="{71468E71-61DD-2744-A15A-B6FD1C026DFA}"/>
              </a:ext>
            </a:extLst>
          </p:cNvPr>
          <p:cNvSpPr txBox="1">
            <a:spLocks/>
          </p:cNvSpPr>
          <p:nvPr/>
        </p:nvSpPr>
        <p:spPr>
          <a:xfrm>
            <a:off x="611676" y="1685912"/>
            <a:ext cx="2968153" cy="2791197"/>
          </a:xfrm>
          <a:prstGeom prst="rect">
            <a:avLst/>
          </a:prstGeom>
        </p:spPr>
        <p:txBody>
          <a:bodyPr vert="horz" wrap="square" lIns="0" tIns="0" rIns="0" bIns="0" rtlCol="0">
            <a:no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672071" fontAlgn="base">
              <a:lnSpc>
                <a:spcPct val="100000"/>
              </a:lnSpc>
              <a:spcBef>
                <a:spcPts val="882"/>
              </a:spcBef>
              <a:spcAft>
                <a:spcPts val="0"/>
              </a:spcAft>
              <a:buSzTx/>
              <a:defRPr/>
            </a:pPr>
            <a:r>
              <a:rPr lang="en-US" sz="1471" b="1" dirty="0">
                <a:solidFill>
                  <a:srgbClr val="FFFFFF"/>
                </a:solidFill>
                <a:latin typeface="Segoe UI Semibold" panose="020B0502040204020203" pitchFamily="34" charset="0"/>
                <a:cs typeface="Segoe UI Semibold" panose="020B0502040204020203" pitchFamily="34" charset="0"/>
              </a:rPr>
              <a:t>The platform that enables everyone</a:t>
            </a:r>
          </a:p>
          <a:p>
            <a:pPr algn="l" defTabSz="672071" fontAlgn="base">
              <a:lnSpc>
                <a:spcPct val="100000"/>
              </a:lnSpc>
              <a:spcBef>
                <a:spcPts val="882"/>
              </a:spcBef>
              <a:spcAft>
                <a:spcPts val="0"/>
              </a:spcAft>
              <a:buSzTx/>
              <a:defRPr/>
            </a:pPr>
            <a:r>
              <a:rPr lang="en-US" sz="1324" dirty="0">
                <a:solidFill>
                  <a:srgbClr val="FFFFFF"/>
                </a:solidFill>
                <a:latin typeface="Segoe UI Light" panose="020B0502040204020203" pitchFamily="34" charset="0"/>
                <a:cs typeface="Segoe UI Light" panose="020B0502040204020203" pitchFamily="34" charset="0"/>
              </a:rPr>
              <a:t>Empower your business experts to create the apps they need to solve workflow and process challenges themselves. </a:t>
            </a:r>
            <a:br>
              <a:rPr lang="en-US" sz="1324" dirty="0">
                <a:solidFill>
                  <a:srgbClr val="FFFFFF"/>
                </a:solidFill>
                <a:latin typeface="Segoe UI Light" panose="020B0502040204020203" pitchFamily="34" charset="0"/>
                <a:cs typeface="Segoe UI Light" panose="020B0502040204020203" pitchFamily="34" charset="0"/>
              </a:rPr>
            </a:br>
            <a:br>
              <a:rPr lang="en-US" sz="1324" dirty="0">
                <a:solidFill>
                  <a:srgbClr val="FFFFFF"/>
                </a:solidFill>
                <a:latin typeface="Segoe UI Light" panose="020B0502040204020203" pitchFamily="34" charset="0"/>
                <a:cs typeface="Segoe UI Light" panose="020B0502040204020203" pitchFamily="34" charset="0"/>
              </a:rPr>
            </a:br>
            <a:r>
              <a:rPr lang="en-US" sz="1324" dirty="0">
                <a:solidFill>
                  <a:srgbClr val="FFFFFF"/>
                </a:solidFill>
                <a:latin typeface="Segoe UI Light" panose="020B0502040204020203" pitchFamily="34" charset="0"/>
                <a:cs typeface="Segoe UI Light" panose="020B0502040204020203" pitchFamily="34" charset="0"/>
              </a:rPr>
              <a:t>Enable IT to securely maintain/control data and govern business apps, while reducing application development backlog.</a:t>
            </a:r>
          </a:p>
          <a:p>
            <a:pPr algn="l" defTabSz="672071" fontAlgn="base">
              <a:lnSpc>
                <a:spcPct val="100000"/>
              </a:lnSpc>
              <a:spcBef>
                <a:spcPts val="882"/>
              </a:spcBef>
              <a:spcAft>
                <a:spcPts val="0"/>
              </a:spcAft>
              <a:buSzTx/>
              <a:defRPr/>
            </a:pPr>
            <a:endParaRPr lang="en-US" sz="1324" dirty="0">
              <a:solidFill>
                <a:srgbClr val="FFFFFF"/>
              </a:solidFill>
              <a:latin typeface="Segoe UI Light" panose="020B0502040204020203" pitchFamily="34" charset="0"/>
              <a:cs typeface="Segoe UI Light" panose="020B0502040204020203" pitchFamily="34" charset="0"/>
            </a:endParaRPr>
          </a:p>
          <a:p>
            <a:pPr algn="l" defTabSz="672071" fontAlgn="base">
              <a:lnSpc>
                <a:spcPct val="100000"/>
              </a:lnSpc>
              <a:spcBef>
                <a:spcPts val="882"/>
              </a:spcBef>
              <a:spcAft>
                <a:spcPts val="0"/>
              </a:spcAft>
              <a:buSzTx/>
              <a:defRPr/>
            </a:pPr>
            <a:endParaRPr lang="en-US" sz="1471" b="1" dirty="0">
              <a:solidFill>
                <a:srgbClr val="FFFFFF"/>
              </a:solidFill>
              <a:latin typeface="Segoe UI Semibold" panose="020B0502040204020203" pitchFamily="34" charset="0"/>
              <a:cs typeface="Segoe UI Semibold" panose="020B0502040204020203" pitchFamily="34" charset="0"/>
            </a:endParaRPr>
          </a:p>
        </p:txBody>
      </p:sp>
      <p:grpSp>
        <p:nvGrpSpPr>
          <p:cNvPr id="3" name="Gruppieren 2">
            <a:extLst>
              <a:ext uri="{FF2B5EF4-FFF2-40B4-BE49-F238E27FC236}">
                <a16:creationId xmlns:a16="http://schemas.microsoft.com/office/drawing/2014/main" id="{92CBBAE4-C8EF-48EA-AE96-7BAFF4DDB8F9}"/>
              </a:ext>
              <a:ext uri="{C183D7F6-B498-43B3-948B-1728B52AA6E4}">
                <adec:decorative xmlns:adec="http://schemas.microsoft.com/office/drawing/2017/decorative" val="1"/>
              </a:ext>
            </a:extLst>
          </p:cNvPr>
          <p:cNvGrpSpPr/>
          <p:nvPr/>
        </p:nvGrpSpPr>
        <p:grpSpPr>
          <a:xfrm>
            <a:off x="2927839" y="860655"/>
            <a:ext cx="5518949" cy="5761302"/>
            <a:chOff x="1930401" y="228304"/>
            <a:chExt cx="9277929" cy="9710318"/>
          </a:xfrm>
        </p:grpSpPr>
        <p:sp>
          <p:nvSpPr>
            <p:cNvPr id="18" name="Text Placeholder 6">
              <a:extLst>
                <a:ext uri="{FF2B5EF4-FFF2-40B4-BE49-F238E27FC236}">
                  <a16:creationId xmlns:a16="http://schemas.microsoft.com/office/drawing/2014/main" id="{5709F74D-8CF7-284B-9DCB-5B927BA39508}"/>
                </a:ext>
              </a:extLst>
            </p:cNvPr>
            <p:cNvSpPr txBox="1">
              <a:spLocks/>
            </p:cNvSpPr>
            <p:nvPr/>
          </p:nvSpPr>
          <p:spPr>
            <a:xfrm>
              <a:off x="4300226" y="2445603"/>
              <a:ext cx="4832343" cy="616262"/>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72071" fontAlgn="base">
                <a:lnSpc>
                  <a:spcPct val="100000"/>
                </a:lnSpc>
                <a:spcBef>
                  <a:spcPct val="0"/>
                </a:spcBef>
                <a:spcAft>
                  <a:spcPct val="0"/>
                </a:spcAft>
                <a:defRPr/>
              </a:pPr>
              <a:endParaRPr lang="en-GB" sz="1176" dirty="0">
                <a:solidFill>
                  <a:srgbClr val="FFFFFF"/>
                </a:solidFill>
                <a:latin typeface="Segoe UI Light" panose="020B0502040204020203" pitchFamily="34" charset="0"/>
                <a:cs typeface="Segoe UI Light" panose="020B0502040204020203" pitchFamily="34" charset="0"/>
              </a:endParaRPr>
            </a:p>
          </p:txBody>
        </p:sp>
        <p:sp>
          <p:nvSpPr>
            <p:cNvPr id="55" name="Partial Circle 26">
              <a:extLst>
                <a:ext uri="{FF2B5EF4-FFF2-40B4-BE49-F238E27FC236}">
                  <a16:creationId xmlns:a16="http://schemas.microsoft.com/office/drawing/2014/main" id="{23FCE5F7-9F46-4DA1-BEE6-F3C7C41669ED}"/>
                </a:ext>
              </a:extLst>
            </p:cNvPr>
            <p:cNvSpPr/>
            <p:nvPr/>
          </p:nvSpPr>
          <p:spPr bwMode="auto">
            <a:xfrm flipH="1" flipV="1">
              <a:off x="1930401" y="848725"/>
              <a:ext cx="9089891" cy="9089897"/>
            </a:xfrm>
            <a:prstGeom prst="pie">
              <a:avLst>
                <a:gd name="adj1" fmla="val 5383312"/>
                <a:gd name="adj2" fmla="val 10804894"/>
              </a:avLst>
            </a:prstGeom>
            <a:solidFill>
              <a:srgbClr val="7427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6" name="Partial Circle 27">
              <a:extLst>
                <a:ext uri="{FF2B5EF4-FFF2-40B4-BE49-F238E27FC236}">
                  <a16:creationId xmlns:a16="http://schemas.microsoft.com/office/drawing/2014/main" id="{C6D01318-A144-4B61-A681-76E875A620FB}"/>
                </a:ext>
              </a:extLst>
            </p:cNvPr>
            <p:cNvSpPr/>
            <p:nvPr/>
          </p:nvSpPr>
          <p:spPr bwMode="auto">
            <a:xfrm flipH="1" flipV="1">
              <a:off x="4147702" y="3066025"/>
              <a:ext cx="4655288" cy="4655298"/>
            </a:xfrm>
            <a:prstGeom prst="pie">
              <a:avLst>
                <a:gd name="adj1" fmla="val 5383312"/>
                <a:gd name="adj2" fmla="val 10804894"/>
              </a:avLst>
            </a:prstGeom>
            <a:solidFill>
              <a:srgbClr val="9C349A">
                <a:alpha val="4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7" name="Partial Circle 28">
              <a:extLst>
                <a:ext uri="{FF2B5EF4-FFF2-40B4-BE49-F238E27FC236}">
                  <a16:creationId xmlns:a16="http://schemas.microsoft.com/office/drawing/2014/main" id="{1F47059A-616F-43D4-AFD5-4CA02AEA6ADA}"/>
                </a:ext>
              </a:extLst>
            </p:cNvPr>
            <p:cNvSpPr/>
            <p:nvPr/>
          </p:nvSpPr>
          <p:spPr bwMode="auto">
            <a:xfrm flipH="1" flipV="1">
              <a:off x="5176138" y="4094463"/>
              <a:ext cx="2598413" cy="2598423"/>
            </a:xfrm>
            <a:prstGeom prst="pie">
              <a:avLst>
                <a:gd name="adj1" fmla="val 5383312"/>
                <a:gd name="adj2" fmla="val 10804894"/>
              </a:avLst>
            </a:prstGeom>
            <a:solidFill>
              <a:srgbClr val="B83EB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58" name="Group 6">
              <a:extLst>
                <a:ext uri="{FF2B5EF4-FFF2-40B4-BE49-F238E27FC236}">
                  <a16:creationId xmlns:a16="http://schemas.microsoft.com/office/drawing/2014/main" id="{836B584E-CA99-41DA-99B8-FF0E140AB03E}"/>
                </a:ext>
              </a:extLst>
            </p:cNvPr>
            <p:cNvGrpSpPr/>
            <p:nvPr/>
          </p:nvGrpSpPr>
          <p:grpSpPr>
            <a:xfrm>
              <a:off x="6480438" y="5627731"/>
              <a:ext cx="4727892" cy="262050"/>
              <a:chOff x="6764972" y="5353722"/>
              <a:chExt cx="4728563" cy="262088"/>
            </a:xfrm>
          </p:grpSpPr>
          <p:sp>
            <p:nvSpPr>
              <p:cNvPr id="59" name="Isosceles Triangle 4">
                <a:extLst>
                  <a:ext uri="{FF2B5EF4-FFF2-40B4-BE49-F238E27FC236}">
                    <a16:creationId xmlns:a16="http://schemas.microsoft.com/office/drawing/2014/main" id="{8D8E5301-36AC-434C-AEED-255A497E5951}"/>
                  </a:ext>
                </a:extLst>
              </p:cNvPr>
              <p:cNvSpPr/>
              <p:nvPr/>
            </p:nvSpPr>
            <p:spPr bwMode="auto">
              <a:xfrm rot="16200000" flipH="1" flipV="1">
                <a:off x="11284210" y="5406484"/>
                <a:ext cx="262088" cy="156563"/>
              </a:xfrm>
              <a:prstGeom prst="triangle">
                <a:avLst/>
              </a:prstGeom>
              <a:solidFill>
                <a:srgbClr val="7427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60" name="Rectangle 11">
                <a:extLst>
                  <a:ext uri="{FF2B5EF4-FFF2-40B4-BE49-F238E27FC236}">
                    <a16:creationId xmlns:a16="http://schemas.microsoft.com/office/drawing/2014/main" id="{8C2F19F2-CA82-4D3B-831F-DE0C05261A0D}"/>
                  </a:ext>
                </a:extLst>
              </p:cNvPr>
              <p:cNvSpPr/>
              <p:nvPr/>
            </p:nvSpPr>
            <p:spPr bwMode="auto">
              <a:xfrm rot="10800000" flipH="1" flipV="1">
                <a:off x="6764972" y="5436499"/>
                <a:ext cx="4572000" cy="81528"/>
              </a:xfrm>
              <a:prstGeom prst="rect">
                <a:avLst/>
              </a:prstGeom>
              <a:gradFill>
                <a:gsLst>
                  <a:gs pos="2917">
                    <a:schemeClr val="bg2"/>
                  </a:gs>
                  <a:gs pos="35000">
                    <a:srgbClr val="882E86"/>
                  </a:gs>
                  <a:gs pos="18000">
                    <a:srgbClr val="B83EB5"/>
                  </a:gs>
                  <a:gs pos="100000">
                    <a:srgbClr val="74277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61" name="TextBox 30">
              <a:extLst>
                <a:ext uri="{FF2B5EF4-FFF2-40B4-BE49-F238E27FC236}">
                  <a16:creationId xmlns:a16="http://schemas.microsoft.com/office/drawing/2014/main" id="{90395461-4851-4932-B457-ECA041744D26}"/>
                </a:ext>
              </a:extLst>
            </p:cNvPr>
            <p:cNvSpPr txBox="1"/>
            <p:nvPr/>
          </p:nvSpPr>
          <p:spPr>
            <a:xfrm rot="10800000" flipH="1" flipV="1">
              <a:off x="7875430" y="6350115"/>
              <a:ext cx="3219274" cy="427960"/>
            </a:xfrm>
            <a:prstGeom prst="rect">
              <a:avLst/>
            </a:prstGeom>
            <a:noFill/>
          </p:spPr>
          <p:txBody>
            <a:bodyPr wrap="square" rtlCol="0">
              <a:spAutoFit/>
            </a:bodyPr>
            <a:lstStyle/>
            <a:p>
              <a:pPr algn="r" defTabSz="685669">
                <a:defRPr/>
              </a:pPr>
              <a:r>
                <a:rPr lang="en-US" sz="105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CITIZEN DEVELOPERS</a:t>
              </a:r>
            </a:p>
          </p:txBody>
        </p:sp>
        <p:sp>
          <p:nvSpPr>
            <p:cNvPr id="62" name="TextBox 31">
              <a:extLst>
                <a:ext uri="{FF2B5EF4-FFF2-40B4-BE49-F238E27FC236}">
                  <a16:creationId xmlns:a16="http://schemas.microsoft.com/office/drawing/2014/main" id="{2281E618-F38F-4DF1-A3F0-4ECC47CBBD53}"/>
                </a:ext>
              </a:extLst>
            </p:cNvPr>
            <p:cNvSpPr txBox="1"/>
            <p:nvPr/>
          </p:nvSpPr>
          <p:spPr>
            <a:xfrm rot="10800000" flipH="1" flipV="1">
              <a:off x="6430004" y="6347857"/>
              <a:ext cx="2298387" cy="427960"/>
            </a:xfrm>
            <a:prstGeom prst="rect">
              <a:avLst/>
            </a:prstGeom>
            <a:noFill/>
          </p:spPr>
          <p:txBody>
            <a:bodyPr wrap="square" rtlCol="0">
              <a:spAutoFit/>
            </a:bodyPr>
            <a:lstStyle/>
            <a:p>
              <a:pPr defTabSz="685669">
                <a:defRPr/>
              </a:pPr>
              <a:r>
                <a:rPr lang="en-US" sz="1050"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PRO DEVELOPERS</a:t>
              </a:r>
            </a:p>
          </p:txBody>
        </p:sp>
        <p:sp>
          <p:nvSpPr>
            <p:cNvPr id="63" name="TextBox 35">
              <a:extLst>
                <a:ext uri="{FF2B5EF4-FFF2-40B4-BE49-F238E27FC236}">
                  <a16:creationId xmlns:a16="http://schemas.microsoft.com/office/drawing/2014/main" id="{7B5A9EDC-8F50-4394-B372-4B6FCFF3C230}"/>
                </a:ext>
              </a:extLst>
            </p:cNvPr>
            <p:cNvSpPr txBox="1"/>
            <p:nvPr/>
          </p:nvSpPr>
          <p:spPr>
            <a:xfrm rot="5400000" flipH="1" flipV="1">
              <a:off x="3985698" y="2099920"/>
              <a:ext cx="2533790" cy="426859"/>
            </a:xfrm>
            <a:prstGeom prst="rect">
              <a:avLst/>
            </a:prstGeom>
            <a:noFill/>
          </p:spPr>
          <p:txBody>
            <a:bodyPr wrap="square" rtlCol="0">
              <a:spAutoFit/>
            </a:bodyPr>
            <a:lstStyle/>
            <a:p>
              <a:pPr algn="r" defTabSz="685669">
                <a:defRPr/>
              </a:pPr>
              <a:r>
                <a:rPr lang="en-US" sz="105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INTERNAL APPS</a:t>
              </a:r>
            </a:p>
          </p:txBody>
        </p:sp>
        <p:sp>
          <p:nvSpPr>
            <p:cNvPr id="64" name="TextBox 48">
              <a:extLst>
                <a:ext uri="{FF2B5EF4-FFF2-40B4-BE49-F238E27FC236}">
                  <a16:creationId xmlns:a16="http://schemas.microsoft.com/office/drawing/2014/main" id="{3238CA5F-3DA3-4D89-9FC5-F71B6B4502D7}"/>
                </a:ext>
              </a:extLst>
            </p:cNvPr>
            <p:cNvSpPr txBox="1"/>
            <p:nvPr/>
          </p:nvSpPr>
          <p:spPr>
            <a:xfrm rot="5400000" flipH="1" flipV="1">
              <a:off x="4427014" y="4205580"/>
              <a:ext cx="1651155" cy="426859"/>
            </a:xfrm>
            <a:prstGeom prst="rect">
              <a:avLst/>
            </a:prstGeom>
            <a:noFill/>
          </p:spPr>
          <p:txBody>
            <a:bodyPr wrap="square" rtlCol="0">
              <a:spAutoFit/>
            </a:bodyPr>
            <a:lstStyle/>
            <a:p>
              <a:pPr defTabSz="685669">
                <a:defRPr/>
              </a:pPr>
              <a:r>
                <a:rPr lang="en-US" sz="1050" dirty="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EXTERNAL</a:t>
              </a:r>
            </a:p>
          </p:txBody>
        </p:sp>
        <p:grpSp>
          <p:nvGrpSpPr>
            <p:cNvPr id="65" name="Group 5">
              <a:extLst>
                <a:ext uri="{FF2B5EF4-FFF2-40B4-BE49-F238E27FC236}">
                  <a16:creationId xmlns:a16="http://schemas.microsoft.com/office/drawing/2014/main" id="{0342703E-3AD8-4BFA-9526-A3DCE47A97A6}"/>
                </a:ext>
              </a:extLst>
            </p:cNvPr>
            <p:cNvGrpSpPr/>
            <p:nvPr/>
          </p:nvGrpSpPr>
          <p:grpSpPr>
            <a:xfrm>
              <a:off x="5981899" y="678996"/>
              <a:ext cx="262050" cy="4706589"/>
              <a:chOff x="6266362" y="975739"/>
              <a:chExt cx="262088" cy="4707257"/>
            </a:xfrm>
          </p:grpSpPr>
          <p:sp>
            <p:nvSpPr>
              <p:cNvPr id="66" name="Rectangle 34">
                <a:extLst>
                  <a:ext uri="{FF2B5EF4-FFF2-40B4-BE49-F238E27FC236}">
                    <a16:creationId xmlns:a16="http://schemas.microsoft.com/office/drawing/2014/main" id="{A1815F96-9235-4A5B-8AFB-0BB88A682F1E}"/>
                  </a:ext>
                </a:extLst>
              </p:cNvPr>
              <p:cNvSpPr/>
              <p:nvPr/>
            </p:nvSpPr>
            <p:spPr bwMode="auto">
              <a:xfrm rot="5400000" flipH="1" flipV="1">
                <a:off x="4111405" y="3356232"/>
                <a:ext cx="4572000" cy="81528"/>
              </a:xfrm>
              <a:prstGeom prst="rect">
                <a:avLst/>
              </a:prstGeom>
              <a:gradFill>
                <a:gsLst>
                  <a:gs pos="2917">
                    <a:schemeClr val="bg2"/>
                  </a:gs>
                  <a:gs pos="35000">
                    <a:srgbClr val="9C349A"/>
                  </a:gs>
                  <a:gs pos="18000">
                    <a:srgbClr val="B83EB5"/>
                  </a:gs>
                  <a:gs pos="100000">
                    <a:srgbClr val="742772"/>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67" name="Isosceles Triangle 36">
                <a:extLst>
                  <a:ext uri="{FF2B5EF4-FFF2-40B4-BE49-F238E27FC236}">
                    <a16:creationId xmlns:a16="http://schemas.microsoft.com/office/drawing/2014/main" id="{4D0D10A0-AD93-4B45-9912-5AF9A7BCD88E}"/>
                  </a:ext>
                </a:extLst>
              </p:cNvPr>
              <p:cNvSpPr/>
              <p:nvPr/>
            </p:nvSpPr>
            <p:spPr bwMode="auto">
              <a:xfrm rot="10800000" flipH="1" flipV="1">
                <a:off x="6266362" y="975739"/>
                <a:ext cx="262088" cy="156563"/>
              </a:xfrm>
              <a:prstGeom prst="triangle">
                <a:avLst/>
              </a:prstGeom>
              <a:solidFill>
                <a:srgbClr val="7427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68" name="TextBox 24">
              <a:extLst>
                <a:ext uri="{FF2B5EF4-FFF2-40B4-BE49-F238E27FC236}">
                  <a16:creationId xmlns:a16="http://schemas.microsoft.com/office/drawing/2014/main" id="{DF970EBA-C929-436A-A69E-DB45CEEA3A61}"/>
                </a:ext>
              </a:extLst>
            </p:cNvPr>
            <p:cNvSpPr txBox="1"/>
            <p:nvPr/>
          </p:nvSpPr>
          <p:spPr>
            <a:xfrm>
              <a:off x="6684487" y="3425219"/>
              <a:ext cx="631623" cy="250926"/>
            </a:xfrm>
            <a:prstGeom prst="rect">
              <a:avLst/>
            </a:prstGeom>
            <a:solidFill>
              <a:srgbClr val="882E86"/>
            </a:solidFill>
          </p:spPr>
          <p:txBody>
            <a:bodyPr wrap="square" lIns="27428" tIns="27428" rIns="27428" bIns="27428" rtlCol="0" anchor="ctr">
              <a:spAutoFit/>
            </a:bodyPr>
            <a:lstStyle>
              <a:defPPr>
                <a:defRPr lang="en-US"/>
              </a:defPPr>
              <a:lvl1pPr defTabSz="914225">
                <a:lnSpc>
                  <a:spcPct val="90000"/>
                </a:lnSpc>
                <a:spcAft>
                  <a:spcPts val="600"/>
                </a:spcAft>
                <a:defRPr sz="1200">
                  <a:solidFill>
                    <a:schemeClr val="bg1"/>
                  </a:solidFill>
                  <a:latin typeface="Calibri" panose="020F0502020204030204"/>
                </a:defRPr>
              </a:lvl1pPr>
            </a:lstStyle>
            <a:p>
              <a:pPr defTabSz="685669">
                <a:spcAft>
                  <a:spcPts val="450"/>
                </a:spcAft>
                <a:defRPr/>
              </a:pPr>
              <a:r>
                <a:rPr lang="en-US" sz="675" dirty="0">
                  <a:solidFill>
                    <a:srgbClr val="FFFFFF"/>
                  </a:solidFill>
                </a:rPr>
                <a:t>Xamarin</a:t>
              </a:r>
            </a:p>
          </p:txBody>
        </p:sp>
        <p:sp>
          <p:nvSpPr>
            <p:cNvPr id="69" name="TextBox 25">
              <a:extLst>
                <a:ext uri="{FF2B5EF4-FFF2-40B4-BE49-F238E27FC236}">
                  <a16:creationId xmlns:a16="http://schemas.microsoft.com/office/drawing/2014/main" id="{22323EC5-8C6C-4F18-9A18-C1474A7A3CDB}"/>
                </a:ext>
              </a:extLst>
            </p:cNvPr>
            <p:cNvSpPr txBox="1"/>
            <p:nvPr/>
          </p:nvSpPr>
          <p:spPr>
            <a:xfrm>
              <a:off x="7339157" y="3858905"/>
              <a:ext cx="639637" cy="250926"/>
            </a:xfrm>
            <a:prstGeom prst="rect">
              <a:avLst/>
            </a:prstGeom>
            <a:solidFill>
              <a:srgbClr val="882E86"/>
            </a:solidFill>
          </p:spPr>
          <p:txBody>
            <a:bodyPr wrap="square" lIns="27428" tIns="27428" rIns="27428" bIns="27428" rtlCol="0" anchor="ctr">
              <a:spAutoFit/>
            </a:bodyPr>
            <a:lstStyle>
              <a:defPPr>
                <a:defRPr lang="en-US"/>
              </a:defPPr>
              <a:lvl1pPr defTabSz="914225">
                <a:lnSpc>
                  <a:spcPct val="90000"/>
                </a:lnSpc>
                <a:spcAft>
                  <a:spcPts val="600"/>
                </a:spcAft>
                <a:defRPr sz="1200">
                  <a:solidFill>
                    <a:schemeClr val="bg1"/>
                  </a:solidFill>
                  <a:latin typeface="Calibri" panose="020F0502020204030204"/>
                </a:defRPr>
              </a:lvl1pPr>
            </a:lstStyle>
            <a:p>
              <a:pPr defTabSz="685669">
                <a:spcAft>
                  <a:spcPts val="450"/>
                </a:spcAft>
                <a:defRPr/>
              </a:pPr>
              <a:r>
                <a:rPr lang="en-US" sz="675" dirty="0">
                  <a:solidFill>
                    <a:srgbClr val="FFFFFF"/>
                  </a:solidFill>
                </a:rPr>
                <a:t>Cordova</a:t>
              </a:r>
              <a:endParaRPr lang="en-US" sz="900" dirty="0">
                <a:solidFill>
                  <a:srgbClr val="FFFFFF"/>
                </a:solidFill>
              </a:endParaRPr>
            </a:p>
          </p:txBody>
        </p:sp>
        <p:grpSp>
          <p:nvGrpSpPr>
            <p:cNvPr id="70" name="Group 1">
              <a:extLst>
                <a:ext uri="{FF2B5EF4-FFF2-40B4-BE49-F238E27FC236}">
                  <a16:creationId xmlns:a16="http://schemas.microsoft.com/office/drawing/2014/main" id="{ACBB1125-597C-46A2-A58D-F20F56745D3D}"/>
                </a:ext>
              </a:extLst>
            </p:cNvPr>
            <p:cNvGrpSpPr/>
            <p:nvPr/>
          </p:nvGrpSpPr>
          <p:grpSpPr>
            <a:xfrm>
              <a:off x="7349597" y="1812879"/>
              <a:ext cx="2709933" cy="3011839"/>
              <a:chOff x="7349774" y="1812649"/>
              <a:chExt cx="2710318" cy="3012267"/>
            </a:xfrm>
          </p:grpSpPr>
          <p:pic>
            <p:nvPicPr>
              <p:cNvPr id="71" name="Picture 49">
                <a:extLst>
                  <a:ext uri="{FF2B5EF4-FFF2-40B4-BE49-F238E27FC236}">
                    <a16:creationId xmlns:a16="http://schemas.microsoft.com/office/drawing/2014/main" id="{C069E8AD-C6FC-4E8A-808C-9681CB615E4D}"/>
                  </a:ext>
                </a:extLst>
              </p:cNvPr>
              <p:cNvPicPr>
                <a:picLocks noChangeAspect="1"/>
              </p:cNvPicPr>
              <p:nvPr/>
            </p:nvPicPr>
            <p:blipFill>
              <a:blip r:embed="rId4"/>
              <a:stretch>
                <a:fillRect/>
              </a:stretch>
            </p:blipFill>
            <p:spPr>
              <a:xfrm>
                <a:off x="8667127" y="2823062"/>
                <a:ext cx="768464" cy="577914"/>
              </a:xfrm>
              <a:prstGeom prst="rect">
                <a:avLst/>
              </a:prstGeom>
            </p:spPr>
          </p:pic>
          <p:pic>
            <p:nvPicPr>
              <p:cNvPr id="72" name="Picture 50">
                <a:extLst>
                  <a:ext uri="{FF2B5EF4-FFF2-40B4-BE49-F238E27FC236}">
                    <a16:creationId xmlns:a16="http://schemas.microsoft.com/office/drawing/2014/main" id="{4EB30508-BEF6-446F-94C6-C437912A14D6}"/>
                  </a:ext>
                </a:extLst>
              </p:cNvPr>
              <p:cNvPicPr>
                <a:picLocks noChangeAspect="1"/>
              </p:cNvPicPr>
              <p:nvPr/>
            </p:nvPicPr>
            <p:blipFill>
              <a:blip r:embed="rId5"/>
              <a:stretch>
                <a:fillRect/>
              </a:stretch>
            </p:blipFill>
            <p:spPr>
              <a:xfrm>
                <a:off x="7349774" y="1812649"/>
                <a:ext cx="769345" cy="577910"/>
              </a:xfrm>
              <a:prstGeom prst="rect">
                <a:avLst/>
              </a:prstGeom>
            </p:spPr>
          </p:pic>
          <p:pic>
            <p:nvPicPr>
              <p:cNvPr id="73" name="Picture 21">
                <a:extLst>
                  <a:ext uri="{FF2B5EF4-FFF2-40B4-BE49-F238E27FC236}">
                    <a16:creationId xmlns:a16="http://schemas.microsoft.com/office/drawing/2014/main" id="{B824D740-C54A-4126-977D-667B34A89AC7}"/>
                  </a:ext>
                </a:extLst>
              </p:cNvPr>
              <p:cNvPicPr>
                <a:picLocks noChangeAspect="1"/>
              </p:cNvPicPr>
              <p:nvPr/>
            </p:nvPicPr>
            <p:blipFill>
              <a:blip r:embed="rId6">
                <a:lum bright="100000"/>
              </a:blip>
              <a:stretch>
                <a:fillRect/>
              </a:stretch>
            </p:blipFill>
            <p:spPr>
              <a:xfrm>
                <a:off x="9262725" y="4229372"/>
                <a:ext cx="797367" cy="595544"/>
              </a:xfrm>
              <a:prstGeom prst="rect">
                <a:avLst/>
              </a:prstGeom>
            </p:spPr>
          </p:pic>
        </p:grpSp>
        <p:sp>
          <p:nvSpPr>
            <p:cNvPr id="74" name="TextBox 2">
              <a:extLst>
                <a:ext uri="{FF2B5EF4-FFF2-40B4-BE49-F238E27FC236}">
                  <a16:creationId xmlns:a16="http://schemas.microsoft.com/office/drawing/2014/main" id="{081A8273-BE3E-4F59-96B8-53E4D38FF8ED}"/>
                </a:ext>
              </a:extLst>
            </p:cNvPr>
            <p:cNvSpPr txBox="1"/>
            <p:nvPr/>
          </p:nvSpPr>
          <p:spPr>
            <a:xfrm>
              <a:off x="5539545" y="3736286"/>
              <a:ext cx="582081" cy="1640607"/>
            </a:xfrm>
            <a:prstGeom prst="rect">
              <a:avLst/>
            </a:prstGeom>
            <a:noFill/>
          </p:spPr>
          <p:txBody>
            <a:bodyPr vert="vert270" wrap="square" rtlCol="0">
              <a:spAutoFit/>
            </a:bodyPr>
            <a:lstStyle/>
            <a:p>
              <a:pPr defTabSz="685669">
                <a:defRPr/>
              </a:pPr>
              <a:r>
                <a:rPr lang="en-US" sz="1050" dirty="0">
                  <a:solidFill>
                    <a:srgbClr val="742772"/>
                  </a:solidFill>
                  <a:latin typeface="Calibri" panose="020F0502020204030204"/>
                </a:rPr>
                <a:t>Richness</a:t>
              </a:r>
              <a:endParaRPr lang="en-US" sz="1200" dirty="0">
                <a:solidFill>
                  <a:srgbClr val="742772"/>
                </a:solidFill>
                <a:latin typeface="Calibri" panose="020F0502020204030204"/>
              </a:endParaRPr>
            </a:p>
          </p:txBody>
        </p:sp>
        <p:sp>
          <p:nvSpPr>
            <p:cNvPr id="75" name="TextBox 29">
              <a:extLst>
                <a:ext uri="{FF2B5EF4-FFF2-40B4-BE49-F238E27FC236}">
                  <a16:creationId xmlns:a16="http://schemas.microsoft.com/office/drawing/2014/main" id="{95206A3E-EBCD-4F04-828B-DA56C3094F4B}"/>
                </a:ext>
              </a:extLst>
            </p:cNvPr>
            <p:cNvSpPr txBox="1"/>
            <p:nvPr/>
          </p:nvSpPr>
          <p:spPr>
            <a:xfrm>
              <a:off x="5498489" y="228304"/>
              <a:ext cx="582081" cy="2657708"/>
            </a:xfrm>
            <a:prstGeom prst="rect">
              <a:avLst/>
            </a:prstGeom>
            <a:noFill/>
          </p:spPr>
          <p:txBody>
            <a:bodyPr vert="vert270" wrap="square" rtlCol="0">
              <a:spAutoFit/>
            </a:bodyPr>
            <a:lstStyle/>
            <a:p>
              <a:pPr defTabSz="685669">
                <a:defRPr/>
              </a:pPr>
              <a:r>
                <a:rPr lang="en-US" sz="1050" dirty="0">
                  <a:solidFill>
                    <a:srgbClr val="742772"/>
                  </a:solidFill>
                  <a:latin typeface="Calibri" panose="020F0502020204030204"/>
                </a:rPr>
                <a:t>Business function focus </a:t>
              </a:r>
            </a:p>
          </p:txBody>
        </p:sp>
        <p:sp>
          <p:nvSpPr>
            <p:cNvPr id="76" name="TextBox 7">
              <a:extLst>
                <a:ext uri="{FF2B5EF4-FFF2-40B4-BE49-F238E27FC236}">
                  <a16:creationId xmlns:a16="http://schemas.microsoft.com/office/drawing/2014/main" id="{D3F611B9-F954-4337-8B67-E70F745A05AB}"/>
                </a:ext>
              </a:extLst>
            </p:cNvPr>
            <p:cNvSpPr txBox="1"/>
            <p:nvPr/>
          </p:nvSpPr>
          <p:spPr>
            <a:xfrm>
              <a:off x="6410855" y="5890115"/>
              <a:ext cx="2190180" cy="427960"/>
            </a:xfrm>
            <a:prstGeom prst="rect">
              <a:avLst/>
            </a:prstGeom>
            <a:noFill/>
          </p:spPr>
          <p:txBody>
            <a:bodyPr wrap="square" rtlCol="0">
              <a:spAutoFit/>
            </a:bodyPr>
            <a:lstStyle/>
            <a:p>
              <a:pPr defTabSz="685669">
                <a:defRPr/>
              </a:pPr>
              <a:r>
                <a:rPr lang="en-US" sz="1050" dirty="0">
                  <a:solidFill>
                    <a:srgbClr val="742772"/>
                  </a:solidFill>
                  <a:latin typeface="Calibri" panose="020F0502020204030204"/>
                </a:rPr>
                <a:t>Limited Talent Pool</a:t>
              </a:r>
            </a:p>
          </p:txBody>
        </p:sp>
        <p:sp>
          <p:nvSpPr>
            <p:cNvPr id="77" name="TextBox 32">
              <a:extLst>
                <a:ext uri="{FF2B5EF4-FFF2-40B4-BE49-F238E27FC236}">
                  <a16:creationId xmlns:a16="http://schemas.microsoft.com/office/drawing/2014/main" id="{4D1EF37C-5FFC-453F-BCB9-48747CF391CA}"/>
                </a:ext>
              </a:extLst>
            </p:cNvPr>
            <p:cNvSpPr txBox="1"/>
            <p:nvPr/>
          </p:nvSpPr>
          <p:spPr>
            <a:xfrm>
              <a:off x="9010091" y="5885937"/>
              <a:ext cx="2018075" cy="427960"/>
            </a:xfrm>
            <a:prstGeom prst="rect">
              <a:avLst/>
            </a:prstGeom>
            <a:noFill/>
          </p:spPr>
          <p:txBody>
            <a:bodyPr wrap="square" rtlCol="0">
              <a:spAutoFit/>
            </a:bodyPr>
            <a:lstStyle/>
            <a:p>
              <a:pPr defTabSz="685669">
                <a:defRPr/>
              </a:pPr>
              <a:r>
                <a:rPr lang="en-US" sz="1050" dirty="0">
                  <a:solidFill>
                    <a:srgbClr val="742772"/>
                  </a:solidFill>
                  <a:latin typeface="Calibri" panose="020F0502020204030204"/>
                </a:rPr>
                <a:t>Large Talent Pool</a:t>
              </a:r>
            </a:p>
          </p:txBody>
        </p:sp>
        <p:sp>
          <p:nvSpPr>
            <p:cNvPr id="78" name="TextBox 25">
              <a:extLst>
                <a:ext uri="{FF2B5EF4-FFF2-40B4-BE49-F238E27FC236}">
                  <a16:creationId xmlns:a16="http://schemas.microsoft.com/office/drawing/2014/main" id="{49B195A1-B178-4011-9B87-AEB0FDF007B7}"/>
                </a:ext>
              </a:extLst>
            </p:cNvPr>
            <p:cNvSpPr txBox="1"/>
            <p:nvPr/>
          </p:nvSpPr>
          <p:spPr>
            <a:xfrm>
              <a:off x="7952461" y="4898933"/>
              <a:ext cx="639637" cy="250926"/>
            </a:xfrm>
            <a:prstGeom prst="rect">
              <a:avLst/>
            </a:prstGeom>
            <a:solidFill>
              <a:srgbClr val="882E86"/>
            </a:solidFill>
          </p:spPr>
          <p:txBody>
            <a:bodyPr wrap="square" lIns="27428" tIns="27428" rIns="27428" bIns="27428" rtlCol="0" anchor="ctr">
              <a:spAutoFit/>
            </a:bodyPr>
            <a:lstStyle>
              <a:defPPr>
                <a:defRPr lang="en-US"/>
              </a:defPPr>
              <a:lvl1pPr defTabSz="914225">
                <a:lnSpc>
                  <a:spcPct val="90000"/>
                </a:lnSpc>
                <a:spcAft>
                  <a:spcPts val="600"/>
                </a:spcAft>
                <a:defRPr sz="1200">
                  <a:solidFill>
                    <a:schemeClr val="bg1"/>
                  </a:solidFill>
                  <a:latin typeface="Calibri" panose="020F0502020204030204"/>
                </a:defRPr>
              </a:lvl1pPr>
            </a:lstStyle>
            <a:p>
              <a:pPr defTabSz="685669">
                <a:spcAft>
                  <a:spcPts val="450"/>
                </a:spcAft>
                <a:defRPr/>
              </a:pPr>
              <a:r>
                <a:rPr lang="en-US" sz="675" dirty="0">
                  <a:solidFill>
                    <a:srgbClr val="FFFFFF"/>
                  </a:solidFill>
                </a:rPr>
                <a:t>UWP</a:t>
              </a:r>
            </a:p>
          </p:txBody>
        </p:sp>
        <p:sp>
          <p:nvSpPr>
            <p:cNvPr id="79" name="TextBox 25">
              <a:extLst>
                <a:ext uri="{FF2B5EF4-FFF2-40B4-BE49-F238E27FC236}">
                  <a16:creationId xmlns:a16="http://schemas.microsoft.com/office/drawing/2014/main" id="{C0B6B4B6-C01A-45D3-B3A8-22A4E34391EC}"/>
                </a:ext>
              </a:extLst>
            </p:cNvPr>
            <p:cNvSpPr txBox="1"/>
            <p:nvPr/>
          </p:nvSpPr>
          <p:spPr>
            <a:xfrm>
              <a:off x="6579998" y="4508059"/>
              <a:ext cx="639637" cy="303448"/>
            </a:xfrm>
            <a:prstGeom prst="rect">
              <a:avLst/>
            </a:prstGeom>
            <a:solidFill>
              <a:srgbClr val="B83EB5"/>
            </a:solidFill>
          </p:spPr>
          <p:txBody>
            <a:bodyPr wrap="square" lIns="27428" tIns="27428" rIns="27428" bIns="27428" rtlCol="0" anchor="ctr">
              <a:spAutoFit/>
            </a:bodyPr>
            <a:lstStyle/>
            <a:p>
              <a:pPr algn="ctr" defTabSz="685669">
                <a:lnSpc>
                  <a:spcPct val="90000"/>
                </a:lnSpc>
                <a:spcAft>
                  <a:spcPts val="450"/>
                </a:spcAft>
                <a:defRPr/>
              </a:pPr>
              <a:r>
                <a:rPr lang="en-US" sz="900" dirty="0">
                  <a:gradFill>
                    <a:gsLst>
                      <a:gs pos="2917">
                        <a:prstClr val="black"/>
                      </a:gs>
                      <a:gs pos="30000">
                        <a:prstClr val="black"/>
                      </a:gs>
                    </a:gsLst>
                    <a:lin ang="5400000" scaled="0"/>
                  </a:gradFill>
                  <a:latin typeface="Calibri" panose="020F0502020204030204"/>
                </a:rPr>
                <a:t>OData</a:t>
              </a:r>
            </a:p>
          </p:txBody>
        </p:sp>
        <p:sp>
          <p:nvSpPr>
            <p:cNvPr id="80" name="TextBox 25">
              <a:extLst>
                <a:ext uri="{FF2B5EF4-FFF2-40B4-BE49-F238E27FC236}">
                  <a16:creationId xmlns:a16="http://schemas.microsoft.com/office/drawing/2014/main" id="{FB21C975-6E97-4F2B-BAA1-EBFDFAAF40D0}"/>
                </a:ext>
              </a:extLst>
            </p:cNvPr>
            <p:cNvSpPr txBox="1"/>
            <p:nvPr/>
          </p:nvSpPr>
          <p:spPr>
            <a:xfrm>
              <a:off x="7747200" y="4354700"/>
              <a:ext cx="639637" cy="250926"/>
            </a:xfrm>
            <a:prstGeom prst="rect">
              <a:avLst/>
            </a:prstGeom>
            <a:solidFill>
              <a:srgbClr val="882E86"/>
            </a:solidFill>
          </p:spPr>
          <p:txBody>
            <a:bodyPr wrap="square" lIns="27428" tIns="27428" rIns="27428" bIns="27428" rtlCol="0" anchor="ctr">
              <a:spAutoFit/>
            </a:bodyPr>
            <a:lstStyle/>
            <a:p>
              <a:pPr defTabSz="685669">
                <a:lnSpc>
                  <a:spcPct val="90000"/>
                </a:lnSpc>
                <a:spcAft>
                  <a:spcPts val="450"/>
                </a:spcAft>
                <a:defRPr/>
              </a:pPr>
              <a:r>
                <a:rPr lang="en-US" sz="675" dirty="0">
                  <a:solidFill>
                    <a:srgbClr val="FFFFFF"/>
                  </a:solidFill>
                  <a:latin typeface="Calibri" panose="020F0502020204030204"/>
                </a:rPr>
                <a:t>PWA</a:t>
              </a:r>
            </a:p>
          </p:txBody>
        </p:sp>
        <p:sp>
          <p:nvSpPr>
            <p:cNvPr id="81" name="TextBox 25">
              <a:extLst>
                <a:ext uri="{FF2B5EF4-FFF2-40B4-BE49-F238E27FC236}">
                  <a16:creationId xmlns:a16="http://schemas.microsoft.com/office/drawing/2014/main" id="{22C475DB-4527-406C-AB17-C27BA9C2F67C}"/>
                </a:ext>
              </a:extLst>
            </p:cNvPr>
            <p:cNvSpPr txBox="1"/>
            <p:nvPr/>
          </p:nvSpPr>
          <p:spPr>
            <a:xfrm>
              <a:off x="6830845" y="4926097"/>
              <a:ext cx="639637" cy="303448"/>
            </a:xfrm>
            <a:prstGeom prst="rect">
              <a:avLst/>
            </a:prstGeom>
            <a:solidFill>
              <a:srgbClr val="B83EB5">
                <a:alpha val="75000"/>
              </a:srgbClr>
            </a:solidFill>
          </p:spPr>
          <p:txBody>
            <a:bodyPr wrap="square" lIns="27428" tIns="27428" rIns="27428" bIns="27428" rtlCol="0" anchor="ctr">
              <a:spAutoFit/>
            </a:bodyPr>
            <a:lstStyle/>
            <a:p>
              <a:pPr algn="ctr" defTabSz="685669">
                <a:lnSpc>
                  <a:spcPct val="90000"/>
                </a:lnSpc>
                <a:spcAft>
                  <a:spcPts val="450"/>
                </a:spcAft>
                <a:defRPr/>
              </a:pPr>
              <a:r>
                <a:rPr lang="en-US" sz="900" dirty="0">
                  <a:gradFill>
                    <a:gsLst>
                      <a:gs pos="2917">
                        <a:prstClr val="black"/>
                      </a:gs>
                      <a:gs pos="30000">
                        <a:prstClr val="black"/>
                      </a:gs>
                    </a:gsLst>
                    <a:lin ang="5400000" scaled="0"/>
                  </a:gradFill>
                  <a:latin typeface="Calibri" panose="020F0502020204030204"/>
                </a:rPr>
                <a:t>.NET</a:t>
              </a:r>
            </a:p>
          </p:txBody>
        </p:sp>
      </p:grpSp>
    </p:spTree>
    <p:extLst>
      <p:ext uri="{BB962C8B-B14F-4D97-AF65-F5344CB8AC3E}">
        <p14:creationId xmlns:p14="http://schemas.microsoft.com/office/powerpoint/2010/main" val="1777779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366809" y="171452"/>
            <a:ext cx="8472312" cy="443198"/>
          </a:xfrm>
        </p:spPr>
        <p:txBody>
          <a:bodyPr/>
          <a:lstStyle/>
          <a:p>
            <a:r>
              <a:rPr lang="en-US" sz="2060" dirty="0">
                <a:gradFill>
                  <a:gsLst>
                    <a:gs pos="0">
                      <a:schemeClr val="tx1"/>
                    </a:gs>
                    <a:gs pos="86000">
                      <a:schemeClr val="tx1"/>
                    </a:gs>
                  </a:gsLst>
                  <a:lin ang="5400000" scaled="0"/>
                </a:gradFill>
              </a:rPr>
              <a:t>#5 Cross-tenant inbound &amp; outbound restrictions</a:t>
            </a:r>
            <a:endParaRPr lang="en-US" sz="2060" dirty="0"/>
          </a:p>
        </p:txBody>
      </p:sp>
      <p:sp>
        <p:nvSpPr>
          <p:cNvPr id="37" name="TextBox 36">
            <a:extLst>
              <a:ext uri="{FF2B5EF4-FFF2-40B4-BE49-F238E27FC236}">
                <a16:creationId xmlns:a16="http://schemas.microsoft.com/office/drawing/2014/main" id="{A145CD88-31C9-4D2A-9CB9-487820660939}"/>
              </a:ext>
            </a:extLst>
          </p:cNvPr>
          <p:cNvSpPr txBox="1"/>
          <p:nvPr/>
        </p:nvSpPr>
        <p:spPr>
          <a:xfrm>
            <a:off x="783835" y="802502"/>
            <a:ext cx="2276264" cy="307777"/>
          </a:xfrm>
          <a:prstGeom prst="rect">
            <a:avLst/>
          </a:prstGeom>
          <a:noFill/>
        </p:spPr>
        <p:txBody>
          <a:bodyPr wrap="none" lIns="0" tIns="0" rIns="0" bIns="0" rtlCol="0">
            <a:spAutoFit/>
          </a:bodyPr>
          <a:lstStyle/>
          <a:p>
            <a:r>
              <a:rPr lang="en-US" sz="2000" i="1" dirty="0">
                <a:gradFill>
                  <a:gsLst>
                    <a:gs pos="0">
                      <a:schemeClr val="tx1"/>
                    </a:gs>
                    <a:gs pos="86000">
                      <a:schemeClr val="tx1"/>
                    </a:gs>
                  </a:gsLst>
                  <a:lin ang="5400000" scaled="0"/>
                </a:gradFill>
              </a:rPr>
              <a:t>Default Configuration</a:t>
            </a:r>
          </a:p>
        </p:txBody>
      </p:sp>
      <p:sp>
        <p:nvSpPr>
          <p:cNvPr id="4" name="Rectangle 3" descr="Customer Tenant, contains PowerApps and Flows ">
            <a:extLst>
              <a:ext uri="{FF2B5EF4-FFF2-40B4-BE49-F238E27FC236}">
                <a16:creationId xmlns:a16="http://schemas.microsoft.com/office/drawing/2014/main" id="{14CD00BD-9300-4343-95D1-97CF48EDE14C}"/>
              </a:ext>
            </a:extLst>
          </p:cNvPr>
          <p:cNvSpPr/>
          <p:nvPr/>
        </p:nvSpPr>
        <p:spPr>
          <a:xfrm>
            <a:off x="766709" y="1394716"/>
            <a:ext cx="2392595" cy="25659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TextBox 4">
            <a:extLst>
              <a:ext uri="{FF2B5EF4-FFF2-40B4-BE49-F238E27FC236}">
                <a16:creationId xmlns:a16="http://schemas.microsoft.com/office/drawing/2014/main" id="{F73F18D6-C6FF-4078-8B7F-9510CBB1BD12}"/>
              </a:ext>
            </a:extLst>
          </p:cNvPr>
          <p:cNvSpPr txBox="1"/>
          <p:nvPr/>
        </p:nvSpPr>
        <p:spPr>
          <a:xfrm>
            <a:off x="1196719" y="4087388"/>
            <a:ext cx="1409361" cy="507831"/>
          </a:xfrm>
          <a:prstGeom prst="rect">
            <a:avLst/>
          </a:prstGeom>
          <a:noFill/>
        </p:spPr>
        <p:txBody>
          <a:bodyPr wrap="none" rtlCol="0">
            <a:spAutoFit/>
          </a:bodyPr>
          <a:lstStyle/>
          <a:p>
            <a:pPr algn="ctr"/>
            <a:r>
              <a:rPr lang="en-US" sz="1350" dirty="0"/>
              <a:t>Customer Tenant</a:t>
            </a:r>
          </a:p>
          <a:p>
            <a:pPr algn="ctr"/>
            <a:r>
              <a:rPr lang="en-US" sz="1350" dirty="0"/>
              <a:t>Contoso</a:t>
            </a:r>
          </a:p>
        </p:txBody>
      </p:sp>
      <p:sp>
        <p:nvSpPr>
          <p:cNvPr id="11" name="Rectangle: Rounded Corners 10" descr="Microsoft Products Screenshot">
            <a:extLst>
              <a:ext uri="{FF2B5EF4-FFF2-40B4-BE49-F238E27FC236}">
                <a16:creationId xmlns:a16="http://schemas.microsoft.com/office/drawing/2014/main" id="{44C275E1-EEDE-4353-A904-BD900B1557EB}"/>
              </a:ext>
            </a:extLst>
          </p:cNvPr>
          <p:cNvSpPr/>
          <p:nvPr/>
        </p:nvSpPr>
        <p:spPr bwMode="auto">
          <a:xfrm>
            <a:off x="1092880" y="2812554"/>
            <a:ext cx="1658174" cy="94263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solidFill>
                <a:schemeClr val="bg1"/>
              </a:solidFill>
            </a:endParaRPr>
          </a:p>
        </p:txBody>
      </p:sp>
      <p:sp>
        <p:nvSpPr>
          <p:cNvPr id="6" name="Rectangle 5" descr="3rd Party Tenant, contains Powerapps and Flows">
            <a:extLst>
              <a:ext uri="{FF2B5EF4-FFF2-40B4-BE49-F238E27FC236}">
                <a16:creationId xmlns:a16="http://schemas.microsoft.com/office/drawing/2014/main" id="{9826B15F-AF84-49A4-A4F2-81D56AC9758C}"/>
              </a:ext>
            </a:extLst>
          </p:cNvPr>
          <p:cNvSpPr/>
          <p:nvPr/>
        </p:nvSpPr>
        <p:spPr>
          <a:xfrm>
            <a:off x="5616112" y="1366462"/>
            <a:ext cx="2392595" cy="25659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TextBox 6">
            <a:extLst>
              <a:ext uri="{FF2B5EF4-FFF2-40B4-BE49-F238E27FC236}">
                <a16:creationId xmlns:a16="http://schemas.microsoft.com/office/drawing/2014/main" id="{1F183D17-3599-4859-AA36-BEB26CF34C0E}"/>
              </a:ext>
            </a:extLst>
          </p:cNvPr>
          <p:cNvSpPr txBox="1"/>
          <p:nvPr/>
        </p:nvSpPr>
        <p:spPr>
          <a:xfrm>
            <a:off x="6108144" y="4086240"/>
            <a:ext cx="1308435" cy="507831"/>
          </a:xfrm>
          <a:prstGeom prst="rect">
            <a:avLst/>
          </a:prstGeom>
          <a:noFill/>
        </p:spPr>
        <p:txBody>
          <a:bodyPr wrap="none" rtlCol="0">
            <a:spAutoFit/>
          </a:bodyPr>
          <a:lstStyle/>
          <a:p>
            <a:pPr algn="ctr"/>
            <a:r>
              <a:rPr lang="en-US" sz="1350" dirty="0"/>
              <a:t>3</a:t>
            </a:r>
            <a:r>
              <a:rPr lang="en-US" sz="1350" baseline="30000" dirty="0"/>
              <a:t>rd</a:t>
            </a:r>
            <a:r>
              <a:rPr lang="en-US" sz="1350" dirty="0"/>
              <a:t> Party Tenant</a:t>
            </a:r>
          </a:p>
          <a:p>
            <a:pPr algn="ctr"/>
            <a:r>
              <a:rPr lang="en-US" sz="1350" dirty="0"/>
              <a:t>Fabrikam</a:t>
            </a:r>
          </a:p>
        </p:txBody>
      </p:sp>
      <p:sp>
        <p:nvSpPr>
          <p:cNvPr id="8" name="Arrow: Right 7" descr="Arrow moving from Customer Tenant to 3rd Party Tenant">
            <a:extLst>
              <a:ext uri="{FF2B5EF4-FFF2-40B4-BE49-F238E27FC236}">
                <a16:creationId xmlns:a16="http://schemas.microsoft.com/office/drawing/2014/main" id="{A2728051-F610-4AB2-B1BE-10500CAB1E82}"/>
              </a:ext>
              <a:ext uri="{C183D7F6-B498-43B3-948B-1728B52AA6E4}">
                <adec:decorative xmlns:adec="http://schemas.microsoft.com/office/drawing/2017/decorative" val="0"/>
              </a:ext>
            </a:extLst>
          </p:cNvPr>
          <p:cNvSpPr/>
          <p:nvPr/>
        </p:nvSpPr>
        <p:spPr>
          <a:xfrm>
            <a:off x="3217096" y="1910994"/>
            <a:ext cx="2341224" cy="273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TextBox 11">
            <a:extLst>
              <a:ext uri="{FF2B5EF4-FFF2-40B4-BE49-F238E27FC236}">
                <a16:creationId xmlns:a16="http://schemas.microsoft.com/office/drawing/2014/main" id="{EFF34266-9053-4267-88B5-0EFD1BDD5131}"/>
              </a:ext>
            </a:extLst>
          </p:cNvPr>
          <p:cNvSpPr txBox="1"/>
          <p:nvPr/>
        </p:nvSpPr>
        <p:spPr>
          <a:xfrm>
            <a:off x="3217443" y="1605909"/>
            <a:ext cx="2472152" cy="415498"/>
          </a:xfrm>
          <a:prstGeom prst="rect">
            <a:avLst/>
          </a:prstGeom>
          <a:noFill/>
        </p:spPr>
        <p:txBody>
          <a:bodyPr wrap="none" rtlCol="0">
            <a:spAutoFit/>
          </a:bodyPr>
          <a:lstStyle/>
          <a:p>
            <a:pPr algn="ctr"/>
            <a:r>
              <a:rPr lang="en-US" sz="1050" dirty="0"/>
              <a:t>Contoso User can establish </a:t>
            </a:r>
          </a:p>
          <a:p>
            <a:pPr algn="ctr"/>
            <a:r>
              <a:rPr lang="en-US" sz="1050" dirty="0"/>
              <a:t>a connection using Fabrikam credentials </a:t>
            </a:r>
          </a:p>
        </p:txBody>
      </p:sp>
      <p:sp>
        <p:nvSpPr>
          <p:cNvPr id="9" name="TextBox 8">
            <a:extLst>
              <a:ext uri="{FF2B5EF4-FFF2-40B4-BE49-F238E27FC236}">
                <a16:creationId xmlns:a16="http://schemas.microsoft.com/office/drawing/2014/main" id="{C21539D2-BE99-4D16-B3C9-9E90E281E70C}"/>
              </a:ext>
            </a:extLst>
          </p:cNvPr>
          <p:cNvSpPr txBox="1"/>
          <p:nvPr/>
        </p:nvSpPr>
        <p:spPr>
          <a:xfrm>
            <a:off x="3121301" y="3468816"/>
            <a:ext cx="2489784" cy="415498"/>
          </a:xfrm>
          <a:prstGeom prst="rect">
            <a:avLst/>
          </a:prstGeom>
          <a:noFill/>
        </p:spPr>
        <p:txBody>
          <a:bodyPr wrap="none" rtlCol="0">
            <a:spAutoFit/>
          </a:bodyPr>
          <a:lstStyle/>
          <a:p>
            <a:pPr algn="ctr"/>
            <a:r>
              <a:rPr lang="en-US" sz="1050" dirty="0"/>
              <a:t>Fabrikam user can establish a connection</a:t>
            </a:r>
          </a:p>
          <a:p>
            <a:pPr algn="ctr"/>
            <a:r>
              <a:rPr lang="en-US" sz="1050" dirty="0"/>
              <a:t>using Contoso credentials </a:t>
            </a:r>
          </a:p>
        </p:txBody>
      </p:sp>
      <p:sp>
        <p:nvSpPr>
          <p:cNvPr id="10" name="Arrow: Right 9" descr="Arrow moving from 3rd Part Tenant to Customer Tenant">
            <a:extLst>
              <a:ext uri="{FF2B5EF4-FFF2-40B4-BE49-F238E27FC236}">
                <a16:creationId xmlns:a16="http://schemas.microsoft.com/office/drawing/2014/main" id="{FB1919ED-062B-4719-9270-416AD2F168A7}"/>
              </a:ext>
              <a:ext uri="{C183D7F6-B498-43B3-948B-1728B52AA6E4}">
                <adec:decorative xmlns:adec="http://schemas.microsoft.com/office/drawing/2017/decorative" val="0"/>
              </a:ext>
            </a:extLst>
          </p:cNvPr>
          <p:cNvSpPr/>
          <p:nvPr/>
        </p:nvSpPr>
        <p:spPr>
          <a:xfrm rot="10800000">
            <a:off x="3186274" y="3146460"/>
            <a:ext cx="2372045" cy="273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3" name="Picture 12" descr="Microsoft Products Screenshot">
            <a:extLst>
              <a:ext uri="{FF2B5EF4-FFF2-40B4-BE49-F238E27FC236}">
                <a16:creationId xmlns:a16="http://schemas.microsoft.com/office/drawing/2014/main" id="{54D93CAF-11FF-45D0-8057-D9AE9F393E4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01119" y="2874849"/>
            <a:ext cx="1441696" cy="818041"/>
          </a:xfrm>
          <a:prstGeom prst="rect">
            <a:avLst/>
          </a:prstGeom>
        </p:spPr>
      </p:pic>
      <p:sp>
        <p:nvSpPr>
          <p:cNvPr id="16" name="Rectangle: Rounded Corners 15" descr="Microsoft Products Screenshot">
            <a:extLst>
              <a:ext uri="{FF2B5EF4-FFF2-40B4-BE49-F238E27FC236}">
                <a16:creationId xmlns:a16="http://schemas.microsoft.com/office/drawing/2014/main" id="{4CA60C73-D9FC-4BCE-AC44-E3A6AE7B654F}"/>
              </a:ext>
            </a:extLst>
          </p:cNvPr>
          <p:cNvSpPr/>
          <p:nvPr/>
        </p:nvSpPr>
        <p:spPr bwMode="auto">
          <a:xfrm>
            <a:off x="6020805" y="1461200"/>
            <a:ext cx="1658174" cy="94263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solidFill>
                <a:schemeClr val="bg1"/>
              </a:solidFill>
            </a:endParaRPr>
          </a:p>
        </p:txBody>
      </p:sp>
      <p:pic>
        <p:nvPicPr>
          <p:cNvPr id="17" name="Picture 16" descr="Microsoft Products Screenshot">
            <a:extLst>
              <a:ext uri="{FF2B5EF4-FFF2-40B4-BE49-F238E27FC236}">
                <a16:creationId xmlns:a16="http://schemas.microsoft.com/office/drawing/2014/main" id="{C1B4898D-C5C9-4944-843B-6D5C650A1D2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29044" y="1523495"/>
            <a:ext cx="1441696" cy="818041"/>
          </a:xfrm>
          <a:prstGeom prst="rect">
            <a:avLst/>
          </a:prstGeom>
        </p:spPr>
      </p:pic>
      <p:pic>
        <p:nvPicPr>
          <p:cNvPr id="35" name="Picture 34" descr="Powerapps and Flow Logo">
            <a:extLst>
              <a:ext uri="{FF2B5EF4-FFF2-40B4-BE49-F238E27FC236}">
                <a16:creationId xmlns:a16="http://schemas.microsoft.com/office/drawing/2014/main" id="{AD78B116-EBD8-4076-9A2F-699FDE0D7F3D}"/>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1139399" y="1716607"/>
            <a:ext cx="1524000" cy="609600"/>
          </a:xfrm>
          <a:prstGeom prst="rect">
            <a:avLst/>
          </a:prstGeom>
        </p:spPr>
      </p:pic>
      <p:pic>
        <p:nvPicPr>
          <p:cNvPr id="36" name="Picture 35" descr="Powerapps and Flow Logo">
            <a:extLst>
              <a:ext uri="{FF2B5EF4-FFF2-40B4-BE49-F238E27FC236}">
                <a16:creationId xmlns:a16="http://schemas.microsoft.com/office/drawing/2014/main" id="{A5E9ACDE-1AB2-4BB3-9B20-E05404B69E54}"/>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6087892" y="2978435"/>
            <a:ext cx="1524000" cy="609600"/>
          </a:xfrm>
          <a:prstGeom prst="rect">
            <a:avLst/>
          </a:prstGeom>
        </p:spPr>
      </p:pic>
    </p:spTree>
    <p:extLst>
      <p:ext uri="{BB962C8B-B14F-4D97-AF65-F5344CB8AC3E}">
        <p14:creationId xmlns:p14="http://schemas.microsoft.com/office/powerpoint/2010/main" val="81157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366809" y="171452"/>
            <a:ext cx="8472312" cy="498598"/>
          </a:xfrm>
        </p:spPr>
        <p:txBody>
          <a:bodyPr/>
          <a:lstStyle/>
          <a:p>
            <a:r>
              <a:rPr lang="en-US" sz="2060" dirty="0"/>
              <a:t>Cross Tenant Access – Restrict outbound</a:t>
            </a:r>
          </a:p>
        </p:txBody>
      </p:sp>
      <p:sp>
        <p:nvSpPr>
          <p:cNvPr id="4" name="Rectangle 3" descr="Customer Tenant, contains PowerApps and Flows ">
            <a:extLst>
              <a:ext uri="{FF2B5EF4-FFF2-40B4-BE49-F238E27FC236}">
                <a16:creationId xmlns:a16="http://schemas.microsoft.com/office/drawing/2014/main" id="{14CD00BD-9300-4343-95D1-97CF48EDE14C}"/>
              </a:ext>
            </a:extLst>
          </p:cNvPr>
          <p:cNvSpPr/>
          <p:nvPr/>
        </p:nvSpPr>
        <p:spPr>
          <a:xfrm>
            <a:off x="766709" y="1394716"/>
            <a:ext cx="2392595" cy="256597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TextBox 4">
            <a:extLst>
              <a:ext uri="{FF2B5EF4-FFF2-40B4-BE49-F238E27FC236}">
                <a16:creationId xmlns:a16="http://schemas.microsoft.com/office/drawing/2014/main" id="{F73F18D6-C6FF-4078-8B7F-9510CBB1BD12}"/>
              </a:ext>
            </a:extLst>
          </p:cNvPr>
          <p:cNvSpPr txBox="1"/>
          <p:nvPr/>
        </p:nvSpPr>
        <p:spPr>
          <a:xfrm>
            <a:off x="1196719" y="4087388"/>
            <a:ext cx="1409361" cy="507831"/>
          </a:xfrm>
          <a:prstGeom prst="rect">
            <a:avLst/>
          </a:prstGeom>
          <a:noFill/>
        </p:spPr>
        <p:txBody>
          <a:bodyPr wrap="none" rtlCol="0">
            <a:spAutoFit/>
          </a:bodyPr>
          <a:lstStyle/>
          <a:p>
            <a:pPr algn="ctr"/>
            <a:r>
              <a:rPr lang="en-US" sz="1350" dirty="0"/>
              <a:t>Customer Tenant</a:t>
            </a:r>
          </a:p>
          <a:p>
            <a:pPr algn="ctr"/>
            <a:r>
              <a:rPr lang="en-US" sz="1350" dirty="0"/>
              <a:t>Contoso</a:t>
            </a:r>
          </a:p>
        </p:txBody>
      </p:sp>
      <p:sp>
        <p:nvSpPr>
          <p:cNvPr id="6" name="Rectangle 5" descr="3rd Party Tenant, contains Powerapps and Flows">
            <a:extLst>
              <a:ext uri="{FF2B5EF4-FFF2-40B4-BE49-F238E27FC236}">
                <a16:creationId xmlns:a16="http://schemas.microsoft.com/office/drawing/2014/main" id="{9826B15F-AF84-49A4-A4F2-81D56AC9758C}"/>
              </a:ext>
            </a:extLst>
          </p:cNvPr>
          <p:cNvSpPr/>
          <p:nvPr/>
        </p:nvSpPr>
        <p:spPr>
          <a:xfrm>
            <a:off x="5616112" y="1366462"/>
            <a:ext cx="2392595" cy="25659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TextBox 6">
            <a:extLst>
              <a:ext uri="{FF2B5EF4-FFF2-40B4-BE49-F238E27FC236}">
                <a16:creationId xmlns:a16="http://schemas.microsoft.com/office/drawing/2014/main" id="{1F183D17-3599-4859-AA36-BEB26CF34C0E}"/>
              </a:ext>
            </a:extLst>
          </p:cNvPr>
          <p:cNvSpPr txBox="1"/>
          <p:nvPr/>
        </p:nvSpPr>
        <p:spPr>
          <a:xfrm>
            <a:off x="6108144" y="4086240"/>
            <a:ext cx="1308435" cy="507831"/>
          </a:xfrm>
          <a:prstGeom prst="rect">
            <a:avLst/>
          </a:prstGeom>
          <a:noFill/>
        </p:spPr>
        <p:txBody>
          <a:bodyPr wrap="none" rtlCol="0">
            <a:spAutoFit/>
          </a:bodyPr>
          <a:lstStyle/>
          <a:p>
            <a:pPr algn="ctr"/>
            <a:r>
              <a:rPr lang="en-US" sz="1350" dirty="0"/>
              <a:t>3</a:t>
            </a:r>
            <a:r>
              <a:rPr lang="en-US" sz="1350" baseline="30000" dirty="0"/>
              <a:t>rd</a:t>
            </a:r>
            <a:r>
              <a:rPr lang="en-US" sz="1350" dirty="0"/>
              <a:t> Party Tenant</a:t>
            </a:r>
          </a:p>
          <a:p>
            <a:pPr algn="ctr"/>
            <a:r>
              <a:rPr lang="en-US" sz="1350" dirty="0"/>
              <a:t>Fabrikam</a:t>
            </a:r>
          </a:p>
        </p:txBody>
      </p:sp>
      <p:sp>
        <p:nvSpPr>
          <p:cNvPr id="8" name="Arrow: Right 7" descr="Arrow moving from Customer Tenant to 3rd Party Tenant">
            <a:extLst>
              <a:ext uri="{FF2B5EF4-FFF2-40B4-BE49-F238E27FC236}">
                <a16:creationId xmlns:a16="http://schemas.microsoft.com/office/drawing/2014/main" id="{A2728051-F610-4AB2-B1BE-10500CAB1E82}"/>
              </a:ext>
            </a:extLst>
          </p:cNvPr>
          <p:cNvSpPr/>
          <p:nvPr/>
        </p:nvSpPr>
        <p:spPr>
          <a:xfrm>
            <a:off x="3217096" y="1910994"/>
            <a:ext cx="2341224" cy="273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TextBox 8">
            <a:extLst>
              <a:ext uri="{FF2B5EF4-FFF2-40B4-BE49-F238E27FC236}">
                <a16:creationId xmlns:a16="http://schemas.microsoft.com/office/drawing/2014/main" id="{C21539D2-BE99-4D16-B3C9-9E90E281E70C}"/>
              </a:ext>
            </a:extLst>
          </p:cNvPr>
          <p:cNvSpPr txBox="1"/>
          <p:nvPr/>
        </p:nvSpPr>
        <p:spPr>
          <a:xfrm>
            <a:off x="3121301" y="3468816"/>
            <a:ext cx="2489784" cy="415498"/>
          </a:xfrm>
          <a:prstGeom prst="rect">
            <a:avLst/>
          </a:prstGeom>
          <a:noFill/>
        </p:spPr>
        <p:txBody>
          <a:bodyPr wrap="none" rtlCol="0">
            <a:spAutoFit/>
          </a:bodyPr>
          <a:lstStyle/>
          <a:p>
            <a:pPr algn="ctr"/>
            <a:r>
              <a:rPr lang="en-US" sz="1050" dirty="0"/>
              <a:t>Fabrikam user can establish a connection</a:t>
            </a:r>
          </a:p>
          <a:p>
            <a:pPr algn="ctr"/>
            <a:r>
              <a:rPr lang="en-US" sz="1050" dirty="0"/>
              <a:t>using Contoso credentials </a:t>
            </a:r>
          </a:p>
        </p:txBody>
      </p:sp>
      <p:sp>
        <p:nvSpPr>
          <p:cNvPr id="10" name="Arrow: Right 9" descr="Arrow moving from 3rd Part Tenant to Customer Tenant">
            <a:extLst>
              <a:ext uri="{FF2B5EF4-FFF2-40B4-BE49-F238E27FC236}">
                <a16:creationId xmlns:a16="http://schemas.microsoft.com/office/drawing/2014/main" id="{FB1919ED-062B-4719-9270-416AD2F168A7}"/>
              </a:ext>
            </a:extLst>
          </p:cNvPr>
          <p:cNvSpPr/>
          <p:nvPr/>
        </p:nvSpPr>
        <p:spPr>
          <a:xfrm rot="10800000">
            <a:off x="3186274" y="3146460"/>
            <a:ext cx="2372045" cy="273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TextBox 11">
            <a:extLst>
              <a:ext uri="{FF2B5EF4-FFF2-40B4-BE49-F238E27FC236}">
                <a16:creationId xmlns:a16="http://schemas.microsoft.com/office/drawing/2014/main" id="{EFF34266-9053-4267-88B5-0EFD1BDD5131}"/>
              </a:ext>
            </a:extLst>
          </p:cNvPr>
          <p:cNvSpPr txBox="1"/>
          <p:nvPr/>
        </p:nvSpPr>
        <p:spPr>
          <a:xfrm>
            <a:off x="3148685" y="1366462"/>
            <a:ext cx="2502608" cy="415498"/>
          </a:xfrm>
          <a:prstGeom prst="rect">
            <a:avLst/>
          </a:prstGeom>
          <a:noFill/>
        </p:spPr>
        <p:txBody>
          <a:bodyPr wrap="none" rtlCol="0">
            <a:spAutoFit/>
          </a:bodyPr>
          <a:lstStyle/>
          <a:p>
            <a:pPr algn="ctr"/>
            <a:r>
              <a:rPr lang="en-US" sz="1050" dirty="0"/>
              <a:t>Contoso User is blocked from connecting</a:t>
            </a:r>
            <a:br>
              <a:rPr lang="en-US" sz="1050" dirty="0"/>
            </a:br>
            <a:r>
              <a:rPr lang="en-US" sz="1050" dirty="0"/>
              <a:t> using Fabrikam credentials </a:t>
            </a:r>
          </a:p>
        </p:txBody>
      </p:sp>
      <p:sp>
        <p:nvSpPr>
          <p:cNvPr id="11" name="Multiplication Sign 10" descr="Large red X mark over arro leading from Customer Tenant to 3rd Party Tenant">
            <a:extLst>
              <a:ext uri="{FF2B5EF4-FFF2-40B4-BE49-F238E27FC236}">
                <a16:creationId xmlns:a16="http://schemas.microsoft.com/office/drawing/2014/main" id="{79FE6CFE-31F5-4109-8947-C9542BE6D1AC}"/>
              </a:ext>
            </a:extLst>
          </p:cNvPr>
          <p:cNvSpPr/>
          <p:nvPr/>
        </p:nvSpPr>
        <p:spPr>
          <a:xfrm>
            <a:off x="3527889" y="1619465"/>
            <a:ext cx="1895582" cy="113015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A16E07E3-E15A-4D88-8228-933B235901BC}"/>
              </a:ext>
            </a:extLst>
          </p:cNvPr>
          <p:cNvSpPr/>
          <p:nvPr/>
        </p:nvSpPr>
        <p:spPr>
          <a:xfrm>
            <a:off x="304879" y="492498"/>
            <a:ext cx="7951151" cy="738664"/>
          </a:xfrm>
          <a:prstGeom prst="rect">
            <a:avLst/>
          </a:prstGeom>
        </p:spPr>
        <p:txBody>
          <a:bodyPr wrap="none">
            <a:spAutoFit/>
          </a:bodyPr>
          <a:lstStyle/>
          <a:p>
            <a:r>
              <a:rPr lang="en-US" sz="1400" dirty="0"/>
              <a:t>Requires support ticket today =&gt; this restriction only applies to Power Apps and Power Automate </a:t>
            </a:r>
          </a:p>
          <a:p>
            <a:r>
              <a:rPr lang="en-US" sz="1400" b="1" dirty="0"/>
              <a:t>or</a:t>
            </a:r>
            <a:br>
              <a:rPr lang="en-US" sz="1400" dirty="0">
                <a:hlinkClick r:id="rId3"/>
              </a:rPr>
            </a:br>
            <a:r>
              <a:rPr lang="en-US" sz="1400" dirty="0">
                <a:hlinkClick r:id="rId3"/>
              </a:rPr>
              <a:t>https://aka.ms/adtenantrestrictions</a:t>
            </a:r>
            <a:r>
              <a:rPr lang="en-US" sz="1400" dirty="0"/>
              <a:t> =&gt; this applies to all Azure AD Cloud SaaS app </a:t>
            </a:r>
          </a:p>
        </p:txBody>
      </p:sp>
      <p:sp>
        <p:nvSpPr>
          <p:cNvPr id="13" name="Rectangle: Rounded Corners 12">
            <a:extLst>
              <a:ext uri="{FF2B5EF4-FFF2-40B4-BE49-F238E27FC236}">
                <a16:creationId xmlns:a16="http://schemas.microsoft.com/office/drawing/2014/main" id="{F9B6BFF2-4097-47EC-8DF8-39BCC596FF65}"/>
              </a:ext>
              <a:ext uri="{C183D7F6-B498-43B3-948B-1728B52AA6E4}">
                <adec:decorative xmlns:adec="http://schemas.microsoft.com/office/drawing/2017/decorative" val="1"/>
              </a:ext>
            </a:extLst>
          </p:cNvPr>
          <p:cNvSpPr/>
          <p:nvPr/>
        </p:nvSpPr>
        <p:spPr bwMode="auto">
          <a:xfrm>
            <a:off x="1092880" y="2812554"/>
            <a:ext cx="1658174" cy="94263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solidFill>
                <a:schemeClr val="bg1"/>
              </a:solidFill>
            </a:endParaRPr>
          </a:p>
        </p:txBody>
      </p:sp>
      <p:pic>
        <p:nvPicPr>
          <p:cNvPr id="14" name="Picture 13" descr="Microsoft Products Screenshot">
            <a:extLst>
              <a:ext uri="{FF2B5EF4-FFF2-40B4-BE49-F238E27FC236}">
                <a16:creationId xmlns:a16="http://schemas.microsoft.com/office/drawing/2014/main" id="{412C1A77-A27C-454A-ACD1-4C32A07A73B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01119" y="2874849"/>
            <a:ext cx="1441696" cy="818041"/>
          </a:xfrm>
          <a:prstGeom prst="rect">
            <a:avLst/>
          </a:prstGeom>
        </p:spPr>
      </p:pic>
      <p:sp>
        <p:nvSpPr>
          <p:cNvPr id="15" name="Rectangle: Rounded Corners 14">
            <a:extLst>
              <a:ext uri="{FF2B5EF4-FFF2-40B4-BE49-F238E27FC236}">
                <a16:creationId xmlns:a16="http://schemas.microsoft.com/office/drawing/2014/main" id="{441AE7C8-F83A-40E2-8D09-06812AA953A8}"/>
              </a:ext>
              <a:ext uri="{C183D7F6-B498-43B3-948B-1728B52AA6E4}">
                <adec:decorative xmlns:adec="http://schemas.microsoft.com/office/drawing/2017/decorative" val="1"/>
              </a:ext>
            </a:extLst>
          </p:cNvPr>
          <p:cNvSpPr/>
          <p:nvPr/>
        </p:nvSpPr>
        <p:spPr bwMode="auto">
          <a:xfrm>
            <a:off x="6020805" y="1461200"/>
            <a:ext cx="1658174" cy="94263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solidFill>
                <a:schemeClr val="bg1"/>
              </a:solidFill>
            </a:endParaRPr>
          </a:p>
        </p:txBody>
      </p:sp>
      <p:pic>
        <p:nvPicPr>
          <p:cNvPr id="16" name="Picture 15" descr="Microsoft Products Screenshot">
            <a:extLst>
              <a:ext uri="{FF2B5EF4-FFF2-40B4-BE49-F238E27FC236}">
                <a16:creationId xmlns:a16="http://schemas.microsoft.com/office/drawing/2014/main" id="{4B76AD47-4AD3-432E-B324-5D78B82C96B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29044" y="1523495"/>
            <a:ext cx="1441696" cy="818041"/>
          </a:xfrm>
          <a:prstGeom prst="rect">
            <a:avLst/>
          </a:prstGeom>
        </p:spPr>
      </p:pic>
      <p:pic>
        <p:nvPicPr>
          <p:cNvPr id="17" name="Picture 16" descr="Powerapps and Flow Logo">
            <a:extLst>
              <a:ext uri="{FF2B5EF4-FFF2-40B4-BE49-F238E27FC236}">
                <a16:creationId xmlns:a16="http://schemas.microsoft.com/office/drawing/2014/main" id="{BA2C52C3-8D46-42F2-807C-8790B6810BB6}"/>
              </a:ext>
            </a:extLst>
          </p:cNvPr>
          <p:cNvPicPr>
            <a:picLocks noChangeAspect="1"/>
          </p:cNvPicPr>
          <p:nvPr/>
        </p:nvPicPr>
        <p:blipFill>
          <a:blip r:embed="rId5"/>
          <a:stretch>
            <a:fillRect/>
          </a:stretch>
        </p:blipFill>
        <p:spPr>
          <a:xfrm>
            <a:off x="1139399" y="1716607"/>
            <a:ext cx="1524000" cy="609600"/>
          </a:xfrm>
          <a:prstGeom prst="rect">
            <a:avLst/>
          </a:prstGeom>
        </p:spPr>
      </p:pic>
      <p:pic>
        <p:nvPicPr>
          <p:cNvPr id="18" name="Picture 17" descr="Powerapps and Flow Logo">
            <a:extLst>
              <a:ext uri="{FF2B5EF4-FFF2-40B4-BE49-F238E27FC236}">
                <a16:creationId xmlns:a16="http://schemas.microsoft.com/office/drawing/2014/main" id="{070677EC-A56C-4FCD-881A-21067088CA4E}"/>
              </a:ext>
            </a:extLst>
          </p:cNvPr>
          <p:cNvPicPr>
            <a:picLocks noChangeAspect="1"/>
          </p:cNvPicPr>
          <p:nvPr/>
        </p:nvPicPr>
        <p:blipFill>
          <a:blip r:embed="rId5"/>
          <a:stretch>
            <a:fillRect/>
          </a:stretch>
        </p:blipFill>
        <p:spPr>
          <a:xfrm>
            <a:off x="6087892" y="2978435"/>
            <a:ext cx="1524000" cy="609600"/>
          </a:xfrm>
          <a:prstGeom prst="rect">
            <a:avLst/>
          </a:prstGeom>
        </p:spPr>
      </p:pic>
    </p:spTree>
    <p:extLst>
      <p:ext uri="{BB962C8B-B14F-4D97-AF65-F5344CB8AC3E}">
        <p14:creationId xmlns:p14="http://schemas.microsoft.com/office/powerpoint/2010/main" val="672698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366809" y="171452"/>
            <a:ext cx="8472312" cy="498598"/>
          </a:xfrm>
        </p:spPr>
        <p:txBody>
          <a:bodyPr/>
          <a:lstStyle/>
          <a:p>
            <a:r>
              <a:rPr lang="en-US" sz="2060" dirty="0"/>
              <a:t>Cross Tenant Access – Restrict inbound</a:t>
            </a:r>
          </a:p>
        </p:txBody>
      </p:sp>
      <p:sp>
        <p:nvSpPr>
          <p:cNvPr id="4" name="Rectangle 3" descr="Customer Tenant, contains PowerApps and Flows ">
            <a:extLst>
              <a:ext uri="{FF2B5EF4-FFF2-40B4-BE49-F238E27FC236}">
                <a16:creationId xmlns:a16="http://schemas.microsoft.com/office/drawing/2014/main" id="{14CD00BD-9300-4343-95D1-97CF48EDE14C}"/>
              </a:ext>
            </a:extLst>
          </p:cNvPr>
          <p:cNvSpPr/>
          <p:nvPr/>
        </p:nvSpPr>
        <p:spPr>
          <a:xfrm>
            <a:off x="766709" y="1394716"/>
            <a:ext cx="2392595" cy="256597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TextBox 4">
            <a:extLst>
              <a:ext uri="{FF2B5EF4-FFF2-40B4-BE49-F238E27FC236}">
                <a16:creationId xmlns:a16="http://schemas.microsoft.com/office/drawing/2014/main" id="{F73F18D6-C6FF-4078-8B7F-9510CBB1BD12}"/>
              </a:ext>
            </a:extLst>
          </p:cNvPr>
          <p:cNvSpPr txBox="1"/>
          <p:nvPr/>
        </p:nvSpPr>
        <p:spPr>
          <a:xfrm>
            <a:off x="1196719" y="4087388"/>
            <a:ext cx="1409361" cy="507831"/>
          </a:xfrm>
          <a:prstGeom prst="rect">
            <a:avLst/>
          </a:prstGeom>
          <a:noFill/>
        </p:spPr>
        <p:txBody>
          <a:bodyPr wrap="none" rtlCol="0">
            <a:spAutoFit/>
          </a:bodyPr>
          <a:lstStyle/>
          <a:p>
            <a:pPr algn="ctr"/>
            <a:r>
              <a:rPr lang="en-US" sz="1350" dirty="0"/>
              <a:t>Customer Tenant</a:t>
            </a:r>
          </a:p>
          <a:p>
            <a:pPr algn="ctr"/>
            <a:r>
              <a:rPr lang="en-US" sz="1350" dirty="0"/>
              <a:t>Contoso</a:t>
            </a:r>
          </a:p>
        </p:txBody>
      </p:sp>
      <p:sp>
        <p:nvSpPr>
          <p:cNvPr id="6" name="Rectangle 5" descr="3rd Party Tenant, contains Powerapps and Flows">
            <a:extLst>
              <a:ext uri="{FF2B5EF4-FFF2-40B4-BE49-F238E27FC236}">
                <a16:creationId xmlns:a16="http://schemas.microsoft.com/office/drawing/2014/main" id="{9826B15F-AF84-49A4-A4F2-81D56AC9758C}"/>
              </a:ext>
            </a:extLst>
          </p:cNvPr>
          <p:cNvSpPr/>
          <p:nvPr/>
        </p:nvSpPr>
        <p:spPr>
          <a:xfrm>
            <a:off x="5616112" y="1366462"/>
            <a:ext cx="2392595" cy="25659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7" name="TextBox 6">
            <a:extLst>
              <a:ext uri="{FF2B5EF4-FFF2-40B4-BE49-F238E27FC236}">
                <a16:creationId xmlns:a16="http://schemas.microsoft.com/office/drawing/2014/main" id="{1F183D17-3599-4859-AA36-BEB26CF34C0E}"/>
              </a:ext>
            </a:extLst>
          </p:cNvPr>
          <p:cNvSpPr txBox="1"/>
          <p:nvPr/>
        </p:nvSpPr>
        <p:spPr>
          <a:xfrm>
            <a:off x="6108144" y="4086240"/>
            <a:ext cx="1308435" cy="507831"/>
          </a:xfrm>
          <a:prstGeom prst="rect">
            <a:avLst/>
          </a:prstGeom>
          <a:noFill/>
        </p:spPr>
        <p:txBody>
          <a:bodyPr wrap="none" rtlCol="0">
            <a:spAutoFit/>
          </a:bodyPr>
          <a:lstStyle/>
          <a:p>
            <a:pPr algn="ctr"/>
            <a:r>
              <a:rPr lang="en-US" sz="1350" dirty="0"/>
              <a:t>3</a:t>
            </a:r>
            <a:r>
              <a:rPr lang="en-US" sz="1350" baseline="30000" dirty="0"/>
              <a:t>rd</a:t>
            </a:r>
            <a:r>
              <a:rPr lang="en-US" sz="1350" dirty="0"/>
              <a:t> Party Tenant</a:t>
            </a:r>
          </a:p>
          <a:p>
            <a:pPr algn="ctr"/>
            <a:r>
              <a:rPr lang="en-US" sz="1350" dirty="0"/>
              <a:t>Fabrikam</a:t>
            </a:r>
          </a:p>
        </p:txBody>
      </p:sp>
      <p:sp>
        <p:nvSpPr>
          <p:cNvPr id="8" name="Arrow: Right 7" descr="Arrow moving from Customer Tenant to 3rd Party Tenant">
            <a:extLst>
              <a:ext uri="{FF2B5EF4-FFF2-40B4-BE49-F238E27FC236}">
                <a16:creationId xmlns:a16="http://schemas.microsoft.com/office/drawing/2014/main" id="{A2728051-F610-4AB2-B1BE-10500CAB1E82}"/>
              </a:ext>
            </a:extLst>
          </p:cNvPr>
          <p:cNvSpPr/>
          <p:nvPr/>
        </p:nvSpPr>
        <p:spPr>
          <a:xfrm>
            <a:off x="3217096" y="1910994"/>
            <a:ext cx="2341224" cy="273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TextBox 8">
            <a:extLst>
              <a:ext uri="{FF2B5EF4-FFF2-40B4-BE49-F238E27FC236}">
                <a16:creationId xmlns:a16="http://schemas.microsoft.com/office/drawing/2014/main" id="{C21539D2-BE99-4D16-B3C9-9E90E281E70C}"/>
              </a:ext>
            </a:extLst>
          </p:cNvPr>
          <p:cNvSpPr txBox="1"/>
          <p:nvPr/>
        </p:nvSpPr>
        <p:spPr>
          <a:xfrm>
            <a:off x="3254352" y="3468816"/>
            <a:ext cx="2223687" cy="415498"/>
          </a:xfrm>
          <a:prstGeom prst="rect">
            <a:avLst/>
          </a:prstGeom>
          <a:noFill/>
        </p:spPr>
        <p:txBody>
          <a:bodyPr wrap="none" rtlCol="0">
            <a:spAutoFit/>
          </a:bodyPr>
          <a:lstStyle/>
          <a:p>
            <a:pPr algn="ctr"/>
            <a:r>
              <a:rPr lang="en-US" sz="1050" dirty="0"/>
              <a:t>Fabrikam user is blocked connecting</a:t>
            </a:r>
          </a:p>
          <a:p>
            <a:pPr algn="ctr"/>
            <a:r>
              <a:rPr lang="en-US" sz="1050" dirty="0"/>
              <a:t>using Contoso credentials </a:t>
            </a:r>
          </a:p>
        </p:txBody>
      </p:sp>
      <p:sp>
        <p:nvSpPr>
          <p:cNvPr id="10" name="Arrow: Right 9" descr="Arrow moving from 3rd Part Tenant to Customer Tenant">
            <a:extLst>
              <a:ext uri="{FF2B5EF4-FFF2-40B4-BE49-F238E27FC236}">
                <a16:creationId xmlns:a16="http://schemas.microsoft.com/office/drawing/2014/main" id="{FB1919ED-062B-4719-9270-416AD2F168A7}"/>
              </a:ext>
            </a:extLst>
          </p:cNvPr>
          <p:cNvSpPr/>
          <p:nvPr/>
        </p:nvSpPr>
        <p:spPr>
          <a:xfrm rot="10800000">
            <a:off x="3186275" y="2958957"/>
            <a:ext cx="2372045" cy="273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 name="TextBox 11">
            <a:extLst>
              <a:ext uri="{FF2B5EF4-FFF2-40B4-BE49-F238E27FC236}">
                <a16:creationId xmlns:a16="http://schemas.microsoft.com/office/drawing/2014/main" id="{EFF34266-9053-4267-88B5-0EFD1BDD5131}"/>
              </a:ext>
            </a:extLst>
          </p:cNvPr>
          <p:cNvSpPr txBox="1"/>
          <p:nvPr/>
        </p:nvSpPr>
        <p:spPr>
          <a:xfrm>
            <a:off x="3217096" y="1495496"/>
            <a:ext cx="2472152" cy="415498"/>
          </a:xfrm>
          <a:prstGeom prst="rect">
            <a:avLst/>
          </a:prstGeom>
          <a:noFill/>
        </p:spPr>
        <p:txBody>
          <a:bodyPr wrap="none" rtlCol="0">
            <a:spAutoFit/>
          </a:bodyPr>
          <a:lstStyle/>
          <a:p>
            <a:pPr algn="ctr"/>
            <a:r>
              <a:rPr lang="en-US" sz="1050" dirty="0"/>
              <a:t>Contoso User can establish </a:t>
            </a:r>
          </a:p>
          <a:p>
            <a:pPr algn="ctr"/>
            <a:r>
              <a:rPr lang="en-US" sz="1050" dirty="0"/>
              <a:t>a connection using Fabrikam credentials </a:t>
            </a:r>
          </a:p>
        </p:txBody>
      </p:sp>
      <p:sp>
        <p:nvSpPr>
          <p:cNvPr id="11" name="Multiplication Sign 10" descr="Large red X over arrow leading from 3rd Party Tenant to Customer Tenant">
            <a:extLst>
              <a:ext uri="{FF2B5EF4-FFF2-40B4-BE49-F238E27FC236}">
                <a16:creationId xmlns:a16="http://schemas.microsoft.com/office/drawing/2014/main" id="{BBEAC09A-FB35-4651-90BB-E990C433AE53}"/>
              </a:ext>
            </a:extLst>
          </p:cNvPr>
          <p:cNvSpPr/>
          <p:nvPr/>
        </p:nvSpPr>
        <p:spPr>
          <a:xfrm>
            <a:off x="3439917" y="2489912"/>
            <a:ext cx="1895582" cy="113015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C37ACA63-8F97-45A8-834B-279DD1A3B298}"/>
              </a:ext>
            </a:extLst>
          </p:cNvPr>
          <p:cNvSpPr txBox="1"/>
          <p:nvPr/>
        </p:nvSpPr>
        <p:spPr>
          <a:xfrm>
            <a:off x="366809" y="605446"/>
            <a:ext cx="8777191" cy="307777"/>
          </a:xfrm>
          <a:prstGeom prst="rect">
            <a:avLst/>
          </a:prstGeom>
          <a:noFill/>
        </p:spPr>
        <p:txBody>
          <a:bodyPr wrap="square" rtlCol="0">
            <a:spAutoFit/>
          </a:bodyPr>
          <a:lstStyle/>
          <a:p>
            <a:r>
              <a:rPr lang="en-US" sz="1400" dirty="0"/>
              <a:t>Requires support ticket today =&gt; this restriction only applies to Power Apps and Power Automate </a:t>
            </a:r>
          </a:p>
        </p:txBody>
      </p:sp>
      <p:sp>
        <p:nvSpPr>
          <p:cNvPr id="13" name="Rectangle: Rounded Corners 12">
            <a:extLst>
              <a:ext uri="{FF2B5EF4-FFF2-40B4-BE49-F238E27FC236}">
                <a16:creationId xmlns:a16="http://schemas.microsoft.com/office/drawing/2014/main" id="{7EB43DBA-4E62-4D84-B2AF-EDC225EC02FD}"/>
              </a:ext>
              <a:ext uri="{C183D7F6-B498-43B3-948B-1728B52AA6E4}">
                <adec:decorative xmlns:adec="http://schemas.microsoft.com/office/drawing/2017/decorative" val="1"/>
              </a:ext>
            </a:extLst>
          </p:cNvPr>
          <p:cNvSpPr/>
          <p:nvPr/>
        </p:nvSpPr>
        <p:spPr bwMode="auto">
          <a:xfrm>
            <a:off x="1092880" y="2812554"/>
            <a:ext cx="1658174" cy="94263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solidFill>
                <a:schemeClr val="bg1"/>
              </a:solidFill>
            </a:endParaRPr>
          </a:p>
        </p:txBody>
      </p:sp>
      <p:pic>
        <p:nvPicPr>
          <p:cNvPr id="15" name="Picture 14" descr="Microsoft Products Screenshot">
            <a:extLst>
              <a:ext uri="{FF2B5EF4-FFF2-40B4-BE49-F238E27FC236}">
                <a16:creationId xmlns:a16="http://schemas.microsoft.com/office/drawing/2014/main" id="{1583671F-4699-4F54-8873-EE46770CAF8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01119" y="2874849"/>
            <a:ext cx="1441696" cy="818041"/>
          </a:xfrm>
          <a:prstGeom prst="rect">
            <a:avLst/>
          </a:prstGeom>
        </p:spPr>
      </p:pic>
      <p:sp>
        <p:nvSpPr>
          <p:cNvPr id="16" name="Rectangle: Rounded Corners 15">
            <a:extLst>
              <a:ext uri="{FF2B5EF4-FFF2-40B4-BE49-F238E27FC236}">
                <a16:creationId xmlns:a16="http://schemas.microsoft.com/office/drawing/2014/main" id="{DAA7A340-BF2F-4106-8746-01FED38D4697}"/>
              </a:ext>
              <a:ext uri="{C183D7F6-B498-43B3-948B-1728B52AA6E4}">
                <adec:decorative xmlns:adec="http://schemas.microsoft.com/office/drawing/2017/decorative" val="1"/>
              </a:ext>
            </a:extLst>
          </p:cNvPr>
          <p:cNvSpPr/>
          <p:nvPr/>
        </p:nvSpPr>
        <p:spPr bwMode="auto">
          <a:xfrm>
            <a:off x="6020805" y="1461200"/>
            <a:ext cx="1658174" cy="94263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solidFill>
                <a:schemeClr val="bg1"/>
              </a:solidFill>
            </a:endParaRPr>
          </a:p>
        </p:txBody>
      </p:sp>
      <p:pic>
        <p:nvPicPr>
          <p:cNvPr id="17" name="Picture 16" descr="Microsoft Products Screenshot">
            <a:extLst>
              <a:ext uri="{FF2B5EF4-FFF2-40B4-BE49-F238E27FC236}">
                <a16:creationId xmlns:a16="http://schemas.microsoft.com/office/drawing/2014/main" id="{945C16AB-3DD1-4E36-9042-7175433EBE9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29044" y="1523495"/>
            <a:ext cx="1441696" cy="818041"/>
          </a:xfrm>
          <a:prstGeom prst="rect">
            <a:avLst/>
          </a:prstGeom>
        </p:spPr>
      </p:pic>
      <p:pic>
        <p:nvPicPr>
          <p:cNvPr id="18" name="Picture 17" descr="Powerapps and Flow Logo">
            <a:extLst>
              <a:ext uri="{FF2B5EF4-FFF2-40B4-BE49-F238E27FC236}">
                <a16:creationId xmlns:a16="http://schemas.microsoft.com/office/drawing/2014/main" id="{948ED6F1-F9ED-430E-8948-C54750E9FD74}"/>
              </a:ext>
            </a:extLst>
          </p:cNvPr>
          <p:cNvPicPr>
            <a:picLocks noChangeAspect="1"/>
          </p:cNvPicPr>
          <p:nvPr/>
        </p:nvPicPr>
        <p:blipFill>
          <a:blip r:embed="rId4"/>
          <a:stretch>
            <a:fillRect/>
          </a:stretch>
        </p:blipFill>
        <p:spPr>
          <a:xfrm>
            <a:off x="1139399" y="1716607"/>
            <a:ext cx="1524000" cy="609600"/>
          </a:xfrm>
          <a:prstGeom prst="rect">
            <a:avLst/>
          </a:prstGeom>
        </p:spPr>
      </p:pic>
      <p:pic>
        <p:nvPicPr>
          <p:cNvPr id="19" name="Picture 18" descr="Powerapps and Flow Logo">
            <a:extLst>
              <a:ext uri="{FF2B5EF4-FFF2-40B4-BE49-F238E27FC236}">
                <a16:creationId xmlns:a16="http://schemas.microsoft.com/office/drawing/2014/main" id="{FD634163-4017-41FE-8DA3-EB10F9CCFDD0}"/>
              </a:ext>
            </a:extLst>
          </p:cNvPr>
          <p:cNvPicPr>
            <a:picLocks noChangeAspect="1"/>
          </p:cNvPicPr>
          <p:nvPr/>
        </p:nvPicPr>
        <p:blipFill>
          <a:blip r:embed="rId4"/>
          <a:stretch>
            <a:fillRect/>
          </a:stretch>
        </p:blipFill>
        <p:spPr>
          <a:xfrm>
            <a:off x="6087892" y="2978435"/>
            <a:ext cx="1524000" cy="609600"/>
          </a:xfrm>
          <a:prstGeom prst="rect">
            <a:avLst/>
          </a:prstGeom>
        </p:spPr>
      </p:pic>
    </p:spTree>
    <p:extLst>
      <p:ext uri="{BB962C8B-B14F-4D97-AF65-F5344CB8AC3E}">
        <p14:creationId xmlns:p14="http://schemas.microsoft.com/office/powerpoint/2010/main" val="3506995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de-DE"/>
              <a:t>Data </a:t>
            </a:r>
            <a:r>
              <a:rPr lang="de-DE" err="1"/>
              <a:t>loss</a:t>
            </a:r>
            <a:r>
              <a:rPr lang="de-DE"/>
              <a:t> </a:t>
            </a:r>
            <a:r>
              <a:rPr lang="de-DE" err="1"/>
              <a:t>prevention</a:t>
            </a:r>
            <a:r>
              <a:rPr lang="de-DE"/>
              <a:t> </a:t>
            </a:r>
            <a:r>
              <a:rPr lang="de-DE" err="1"/>
              <a:t>key</a:t>
            </a:r>
            <a:r>
              <a:rPr lang="de-DE"/>
              <a:t> </a:t>
            </a:r>
            <a:r>
              <a:rPr lang="de-DE" err="1"/>
              <a:t>facts</a:t>
            </a:r>
            <a:endParaRPr lang="en-US" dirty="0"/>
          </a:p>
        </p:txBody>
      </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150890" y="1049323"/>
            <a:ext cx="2798983" cy="3460955"/>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6" dirty="0">
                <a:solidFill>
                  <a:srgbClr val="3C3C41"/>
                </a:solidFill>
                <a:latin typeface="Segoe UI"/>
              </a:rPr>
              <a:t>Data loss prevention policies (DLP) enforce rules for which connectors can be used together </a:t>
            </a:r>
            <a:r>
              <a:rPr lang="en-US" sz="1200" spc="-37" dirty="0">
                <a:solidFill>
                  <a:srgbClr val="3C3C41"/>
                </a:solidFill>
                <a:latin typeface="Segoe UI"/>
              </a:rPr>
              <a:t>.</a:t>
            </a:r>
          </a:p>
          <a:p>
            <a:pPr>
              <a:spcBef>
                <a:spcPts val="900"/>
              </a:spcBef>
              <a:spcAft>
                <a:spcPts val="900"/>
              </a:spcAft>
            </a:pPr>
            <a:r>
              <a:rPr lang="en-US" sz="1176" dirty="0">
                <a:solidFill>
                  <a:srgbClr val="3C3C41"/>
                </a:solidFill>
                <a:latin typeface="Segoe UI"/>
              </a:rPr>
              <a:t>Connectors are classified as either Business Data only or No Business Data allowed</a:t>
            </a:r>
            <a:r>
              <a:rPr lang="en-US" sz="1200" spc="-37" dirty="0">
                <a:solidFill>
                  <a:srgbClr val="3C3C41"/>
                </a:solidFill>
                <a:latin typeface="Segoe UI"/>
              </a:rPr>
              <a:t>.</a:t>
            </a:r>
          </a:p>
          <a:p>
            <a:pPr>
              <a:spcBef>
                <a:spcPts val="900"/>
              </a:spcBef>
              <a:spcAft>
                <a:spcPts val="900"/>
              </a:spcAft>
            </a:pPr>
            <a:r>
              <a:rPr lang="en-US" sz="1176" dirty="0">
                <a:solidFill>
                  <a:srgbClr val="3C3C41"/>
                </a:solidFill>
                <a:latin typeface="Segoe UI"/>
              </a:rPr>
              <a:t>A connector in the business data only group can only be used with other connectors from that group in the same app or flow</a:t>
            </a:r>
            <a:r>
              <a:rPr lang="en-US" sz="1200" spc="-37" dirty="0">
                <a:solidFill>
                  <a:srgbClr val="3C3C41"/>
                </a:solidFill>
                <a:latin typeface="Segoe UI"/>
              </a:rPr>
              <a:t>.</a:t>
            </a:r>
            <a:endParaRPr lang="en-US" sz="1176" spc="-37" dirty="0">
              <a:solidFill>
                <a:srgbClr val="3C3C41"/>
              </a:solidFill>
              <a:latin typeface="Segoe UI"/>
            </a:endParaRPr>
          </a:p>
          <a:p>
            <a:pPr>
              <a:spcBef>
                <a:spcPts val="900"/>
              </a:spcBef>
              <a:spcAft>
                <a:spcPts val="900"/>
              </a:spcAft>
            </a:pPr>
            <a:r>
              <a:rPr lang="en-US" sz="1176" dirty="0">
                <a:solidFill>
                  <a:srgbClr val="3C3C41"/>
                </a:solidFill>
                <a:latin typeface="Segoe UI"/>
              </a:rPr>
              <a:t>Tenant admins can define policies that apply to all environments</a:t>
            </a:r>
          </a:p>
          <a:p>
            <a:pPr>
              <a:spcBef>
                <a:spcPts val="900"/>
              </a:spcBef>
              <a:spcAft>
                <a:spcPts val="900"/>
              </a:spcAft>
            </a:pPr>
            <a:r>
              <a:rPr lang="en-US" sz="1180" dirty="0">
                <a:latin typeface="Segoe UI" panose="020B0502040204020203" pitchFamily="34" charset="0"/>
                <a:cs typeface="Segoe UI" panose="020B0502040204020203" pitchFamily="34" charset="0"/>
              </a:rPr>
              <a:t>Fully block usage of 3</a:t>
            </a:r>
            <a:r>
              <a:rPr lang="en-US" sz="1180" baseline="30000" dirty="0">
                <a:latin typeface="Segoe UI" panose="020B0502040204020203" pitchFamily="34" charset="0"/>
                <a:cs typeface="Segoe UI" panose="020B0502040204020203" pitchFamily="34" charset="0"/>
              </a:rPr>
              <a:t>rd</a:t>
            </a:r>
            <a:r>
              <a:rPr lang="en-US" sz="1180" dirty="0">
                <a:latin typeface="Segoe UI" panose="020B0502040204020203" pitchFamily="34" charset="0"/>
                <a:cs typeface="Segoe UI" panose="020B0502040204020203" pitchFamily="34" charset="0"/>
              </a:rPr>
              <a:t> party connectors (standard and premium) as well as Microsoft owned premium connectors</a:t>
            </a:r>
          </a:p>
        </p:txBody>
      </p:sp>
      <p:grpSp>
        <p:nvGrpSpPr>
          <p:cNvPr id="4" name="Group 3" descr="Laptop Outline Graphic">
            <a:extLst>
              <a:ext uri="{FF2B5EF4-FFF2-40B4-BE49-F238E27FC236}">
                <a16:creationId xmlns:a16="http://schemas.microsoft.com/office/drawing/2014/main" id="{FFDEDE99-3295-4BC0-A5D8-8AA7041A4793}"/>
              </a:ext>
            </a:extLst>
          </p:cNvPr>
          <p:cNvGrpSpPr/>
          <p:nvPr/>
        </p:nvGrpSpPr>
        <p:grpSpPr>
          <a:xfrm>
            <a:off x="4382521" y="747777"/>
            <a:ext cx="6217199" cy="4140596"/>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26" name="Processing_E9F5">
            <a:extLst>
              <a:ext uri="{FF2B5EF4-FFF2-40B4-BE49-F238E27FC236}">
                <a16:creationId xmlns:a16="http://schemas.microsoft.com/office/drawing/2014/main" id="{46FA9BC0-BEEC-4453-912D-93318F0A78C2}"/>
              </a:ext>
              <a:ext uri="{C183D7F6-B498-43B3-948B-1728B52AA6E4}">
                <adec:decorative xmlns:adec="http://schemas.microsoft.com/office/drawing/2017/decorative" val="1"/>
              </a:ext>
            </a:extLst>
          </p:cNvPr>
          <p:cNvSpPr>
            <a:spLocks noChangeAspect="1" noEditPoints="1"/>
          </p:cNvSpPr>
          <p:nvPr/>
        </p:nvSpPr>
        <p:spPr bwMode="auto">
          <a:xfrm>
            <a:off x="504868" y="3414798"/>
            <a:ext cx="397874" cy="34652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sp>
        <p:nvSpPr>
          <p:cNvPr id="19" name="arrow_6">
            <a:extLst>
              <a:ext uri="{FF2B5EF4-FFF2-40B4-BE49-F238E27FC236}">
                <a16:creationId xmlns:a16="http://schemas.microsoft.com/office/drawing/2014/main" id="{614489F1-F57F-4826-90FD-53F057EDD514}"/>
              </a:ext>
              <a:ext uri="{C183D7F6-B498-43B3-948B-1728B52AA6E4}">
                <adec:decorative xmlns:adec="http://schemas.microsoft.com/office/drawing/2017/decorative" val="1"/>
              </a:ext>
            </a:extLst>
          </p:cNvPr>
          <p:cNvSpPr>
            <a:spLocks noChangeAspect="1" noEditPoints="1"/>
          </p:cNvSpPr>
          <p:nvPr/>
        </p:nvSpPr>
        <p:spPr bwMode="auto">
          <a:xfrm>
            <a:off x="553918" y="1097029"/>
            <a:ext cx="292063" cy="27432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675" dirty="0">
              <a:gradFill>
                <a:gsLst>
                  <a:gs pos="0">
                    <a:srgbClr val="505050"/>
                  </a:gs>
                  <a:gs pos="100000">
                    <a:srgbClr val="505050"/>
                  </a:gs>
                </a:gsLst>
                <a:lin ang="5400000" scaled="1"/>
              </a:gradFill>
              <a:latin typeface="Segoe UI"/>
            </a:endParaRPr>
          </a:p>
        </p:txBody>
      </p:sp>
      <p:sp>
        <p:nvSpPr>
          <p:cNvPr id="27" name="transform_2">
            <a:extLst>
              <a:ext uri="{FF2B5EF4-FFF2-40B4-BE49-F238E27FC236}">
                <a16:creationId xmlns:a16="http://schemas.microsoft.com/office/drawing/2014/main" id="{357537CD-53E0-4D83-98B3-AB16E9D9A500}"/>
              </a:ext>
              <a:ext uri="{C183D7F6-B498-43B3-948B-1728B52AA6E4}">
                <adec:decorative xmlns:adec="http://schemas.microsoft.com/office/drawing/2017/decorative" val="1"/>
              </a:ext>
            </a:extLst>
          </p:cNvPr>
          <p:cNvSpPr>
            <a:spLocks noChangeAspect="1" noEditPoints="1"/>
          </p:cNvSpPr>
          <p:nvPr/>
        </p:nvSpPr>
        <p:spPr bwMode="auto">
          <a:xfrm>
            <a:off x="549813" y="2486521"/>
            <a:ext cx="296168" cy="274320"/>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15875" cap="flat">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1377" dirty="0">
              <a:gradFill>
                <a:gsLst>
                  <a:gs pos="0">
                    <a:srgbClr val="505050"/>
                  </a:gs>
                  <a:gs pos="100000">
                    <a:srgbClr val="505050"/>
                  </a:gs>
                </a:gsLst>
                <a:lin ang="5400000" scaled="1"/>
              </a:gradFill>
              <a:latin typeface="Segoe UI"/>
            </a:endParaRPr>
          </a:p>
        </p:txBody>
      </p:sp>
      <p:pic>
        <p:nvPicPr>
          <p:cNvPr id="30" name="Picture 15">
            <a:extLst>
              <a:ext uri="{FF2B5EF4-FFF2-40B4-BE49-F238E27FC236}">
                <a16:creationId xmlns:a16="http://schemas.microsoft.com/office/drawing/2014/main" id="{1ED5EB3A-5919-4C27-851F-FC9974CD70F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76773" y="1873291"/>
            <a:ext cx="454064" cy="346522"/>
          </a:xfrm>
          <a:prstGeom prst="rect">
            <a:avLst/>
          </a:prstGeom>
          <a:ln>
            <a:solidFill>
              <a:schemeClr val="bg1"/>
            </a:solidFill>
          </a:ln>
        </p:spPr>
      </p:pic>
      <p:pic>
        <p:nvPicPr>
          <p:cNvPr id="8" name="Grafik 7">
            <a:extLst>
              <a:ext uri="{FF2B5EF4-FFF2-40B4-BE49-F238E27FC236}">
                <a16:creationId xmlns:a16="http://schemas.microsoft.com/office/drawing/2014/main" id="{DEEB72C1-A372-4F92-8D58-74F65C9272C4}"/>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0008" y="1873291"/>
            <a:ext cx="255777" cy="255777"/>
          </a:xfrm>
          <a:prstGeom prst="rect">
            <a:avLst/>
          </a:prstGeom>
        </p:spPr>
      </p:pic>
      <p:sp>
        <p:nvSpPr>
          <p:cNvPr id="5" name="arrow_6">
            <a:extLst>
              <a:ext uri="{FF2B5EF4-FFF2-40B4-BE49-F238E27FC236}">
                <a16:creationId xmlns:a16="http://schemas.microsoft.com/office/drawing/2014/main" id="{D50138FE-D359-42F9-AF17-4431FD3F8580}"/>
              </a:ext>
              <a:ext uri="{C183D7F6-B498-43B3-948B-1728B52AA6E4}">
                <adec:decorative xmlns:adec="http://schemas.microsoft.com/office/drawing/2017/decorative" val="1"/>
              </a:ext>
            </a:extLst>
          </p:cNvPr>
          <p:cNvSpPr>
            <a:spLocks noChangeAspect="1" noEditPoints="1"/>
          </p:cNvSpPr>
          <p:nvPr/>
        </p:nvSpPr>
        <p:spPr bwMode="auto">
          <a:xfrm>
            <a:off x="570008" y="4091459"/>
            <a:ext cx="292063" cy="27432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675" dirty="0">
              <a:gradFill>
                <a:gsLst>
                  <a:gs pos="0">
                    <a:srgbClr val="505050"/>
                  </a:gs>
                  <a:gs pos="100000">
                    <a:srgbClr val="505050"/>
                  </a:gs>
                </a:gsLst>
                <a:lin ang="5400000" scaled="1"/>
              </a:gradFill>
              <a:latin typeface="Segoe UI"/>
            </a:endParaRPr>
          </a:p>
        </p:txBody>
      </p:sp>
      <p:sp>
        <p:nvSpPr>
          <p:cNvPr id="12" name="TextBox 11">
            <a:extLst>
              <a:ext uri="{FF2B5EF4-FFF2-40B4-BE49-F238E27FC236}">
                <a16:creationId xmlns:a16="http://schemas.microsoft.com/office/drawing/2014/main" id="{ECCB776B-F99F-460B-BDA2-45FF24BB4692}"/>
              </a:ext>
              <a:ext uri="{C183D7F6-B498-43B3-948B-1728B52AA6E4}">
                <adec:decorative xmlns:adec="http://schemas.microsoft.com/office/drawing/2017/decorative" val="0"/>
              </a:ext>
            </a:extLst>
          </p:cNvPr>
          <p:cNvSpPr txBox="1"/>
          <p:nvPr/>
        </p:nvSpPr>
        <p:spPr>
          <a:xfrm flipH="1">
            <a:off x="600560" y="3784486"/>
            <a:ext cx="397875" cy="738664"/>
          </a:xfrm>
          <a:prstGeom prst="rect">
            <a:avLst/>
          </a:prstGeom>
          <a:noFill/>
        </p:spPr>
        <p:txBody>
          <a:bodyPr wrap="square" lIns="0" tIns="0" rIns="0" bIns="0" rtlCol="0">
            <a:spAutoFit/>
          </a:bodyPr>
          <a:lstStyle/>
          <a:p>
            <a:r>
              <a:rPr lang="en-US" sz="4800" dirty="0">
                <a:solidFill>
                  <a:srgbClr val="FF0000"/>
                </a:solidFill>
              </a:rPr>
              <a:t>x</a:t>
            </a:r>
          </a:p>
        </p:txBody>
      </p:sp>
      <p:pic>
        <p:nvPicPr>
          <p:cNvPr id="13" name="Picture 12" descr="DLP Policies, Edit Policy Screen - Screenshot">
            <a:extLst>
              <a:ext uri="{FF2B5EF4-FFF2-40B4-BE49-F238E27FC236}">
                <a16:creationId xmlns:a16="http://schemas.microsoft.com/office/drawing/2014/main" id="{F188116A-976E-4A0E-9938-3072A95E1541}"/>
              </a:ext>
            </a:extLst>
          </p:cNvPr>
          <p:cNvPicPr>
            <a:picLocks noChangeAspect="1"/>
          </p:cNvPicPr>
          <p:nvPr/>
        </p:nvPicPr>
        <p:blipFill>
          <a:blip r:embed="rId7"/>
          <a:stretch>
            <a:fillRect/>
          </a:stretch>
        </p:blipFill>
        <p:spPr>
          <a:xfrm>
            <a:off x="5312195" y="1648173"/>
            <a:ext cx="3831805" cy="2339804"/>
          </a:xfrm>
          <a:prstGeom prst="rect">
            <a:avLst/>
          </a:prstGeom>
        </p:spPr>
      </p:pic>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defTabSz="685800">
              <a:defRPr/>
            </a:pPr>
            <a:r>
              <a:rPr lang="en-US" dirty="0">
                <a:solidFill>
                  <a:srgbClr val="FFFFFF">
                    <a:lumMod val="65000"/>
                  </a:srgbClr>
                </a:solidFill>
                <a:latin typeface="Segoe UI"/>
              </a:rPr>
              <a:t>© Microsoft Corporation                                                                                  								                      Power Platform </a:t>
            </a:r>
          </a:p>
        </p:txBody>
      </p:sp>
    </p:spTree>
    <p:extLst>
      <p:ext uri="{BB962C8B-B14F-4D97-AF65-F5344CB8AC3E}">
        <p14:creationId xmlns:p14="http://schemas.microsoft.com/office/powerpoint/2010/main" val="415005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0963E3-346C-4579-BAB3-7500EE10C673}"/>
              </a:ext>
            </a:extLst>
          </p:cNvPr>
          <p:cNvSpPr>
            <a:spLocks noGrp="1"/>
          </p:cNvSpPr>
          <p:nvPr>
            <p:ph type="title"/>
          </p:nvPr>
        </p:nvSpPr>
        <p:spPr/>
        <p:txBody>
          <a:bodyPr/>
          <a:lstStyle/>
          <a:p>
            <a:r>
              <a:rPr lang="en-US" dirty="0"/>
              <a:t>New connectors – Set default group</a:t>
            </a:r>
          </a:p>
        </p:txBody>
      </p:sp>
      <p:pic>
        <p:nvPicPr>
          <p:cNvPr id="5" name="Picture 4" descr="Power Platform Admin Center, Set Default Group - Screenshot">
            <a:extLst>
              <a:ext uri="{FF2B5EF4-FFF2-40B4-BE49-F238E27FC236}">
                <a16:creationId xmlns:a16="http://schemas.microsoft.com/office/drawing/2014/main" id="{F3E12607-EAC7-49A8-9254-63EA85C96F4F}"/>
              </a:ext>
            </a:extLst>
          </p:cNvPr>
          <p:cNvPicPr>
            <a:picLocks noChangeAspect="1"/>
          </p:cNvPicPr>
          <p:nvPr/>
        </p:nvPicPr>
        <p:blipFill>
          <a:blip r:embed="rId3"/>
          <a:stretch>
            <a:fillRect/>
          </a:stretch>
        </p:blipFill>
        <p:spPr>
          <a:xfrm>
            <a:off x="662038" y="1027650"/>
            <a:ext cx="7678994" cy="4131917"/>
          </a:xfrm>
          <a:prstGeom prst="rect">
            <a:avLst/>
          </a:prstGeom>
        </p:spPr>
      </p:pic>
    </p:spTree>
    <p:extLst>
      <p:ext uri="{BB962C8B-B14F-4D97-AF65-F5344CB8AC3E}">
        <p14:creationId xmlns:p14="http://schemas.microsoft.com/office/powerpoint/2010/main" val="83638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iamond 7">
            <a:extLst>
              <a:ext uri="{FF2B5EF4-FFF2-40B4-BE49-F238E27FC236}">
                <a16:creationId xmlns:a16="http://schemas.microsoft.com/office/drawing/2014/main" id="{45F7C8C8-B5AC-4BF0-ACC3-C6EC7BADE132}"/>
              </a:ext>
              <a:ext uri="{C183D7F6-B498-43B3-948B-1728B52AA6E4}">
                <adec:decorative xmlns:adec="http://schemas.microsoft.com/office/drawing/2017/decorative" val="1"/>
              </a:ext>
            </a:extLst>
          </p:cNvPr>
          <p:cNvSpPr/>
          <p:nvPr/>
        </p:nvSpPr>
        <p:spPr bwMode="auto">
          <a:xfrm>
            <a:off x="391793" y="2682364"/>
            <a:ext cx="665450" cy="665450"/>
          </a:xfrm>
          <a:prstGeom prst="diamond">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sp>
        <p:nvSpPr>
          <p:cNvPr id="9" name="Freeform: Shape 8">
            <a:extLst>
              <a:ext uri="{FF2B5EF4-FFF2-40B4-BE49-F238E27FC236}">
                <a16:creationId xmlns:a16="http://schemas.microsoft.com/office/drawing/2014/main" id="{524214CE-99F5-4102-8FA3-DB12099E92FA}"/>
              </a:ext>
              <a:ext uri="{C183D7F6-B498-43B3-948B-1728B52AA6E4}">
                <adec:decorative xmlns:adec="http://schemas.microsoft.com/office/drawing/2017/decorative" val="1"/>
              </a:ext>
            </a:extLst>
          </p:cNvPr>
          <p:cNvSpPr/>
          <p:nvPr/>
        </p:nvSpPr>
        <p:spPr bwMode="auto">
          <a:xfrm>
            <a:off x="1" y="0"/>
            <a:ext cx="4922043" cy="3522582"/>
          </a:xfrm>
          <a:custGeom>
            <a:avLst/>
            <a:gdLst>
              <a:gd name="connsiteX0" fmla="*/ 0 w 6562724"/>
              <a:gd name="connsiteY0" fmla="*/ 0 h 4696776"/>
              <a:gd name="connsiteX1" fmla="*/ 6562724 w 6562724"/>
              <a:gd name="connsiteY1" fmla="*/ 0 h 4696776"/>
              <a:gd name="connsiteX2" fmla="*/ 1865948 w 6562724"/>
              <a:gd name="connsiteY2" fmla="*/ 4696776 h 4696776"/>
              <a:gd name="connsiteX3" fmla="*/ 0 w 6562724"/>
              <a:gd name="connsiteY3" fmla="*/ 2830828 h 4696776"/>
            </a:gdLst>
            <a:ahLst/>
            <a:cxnLst>
              <a:cxn ang="0">
                <a:pos x="connsiteX0" y="connsiteY0"/>
              </a:cxn>
              <a:cxn ang="0">
                <a:pos x="connsiteX1" y="connsiteY1"/>
              </a:cxn>
              <a:cxn ang="0">
                <a:pos x="connsiteX2" y="connsiteY2"/>
              </a:cxn>
              <a:cxn ang="0">
                <a:pos x="connsiteX3" y="connsiteY3"/>
              </a:cxn>
            </a:cxnLst>
            <a:rect l="l" t="t" r="r" b="b"/>
            <a:pathLst>
              <a:path w="6562724" h="4696776">
                <a:moveTo>
                  <a:pt x="0" y="0"/>
                </a:moveTo>
                <a:lnTo>
                  <a:pt x="6562724" y="0"/>
                </a:lnTo>
                <a:lnTo>
                  <a:pt x="1865948" y="4696776"/>
                </a:lnTo>
                <a:lnTo>
                  <a:pt x="0" y="2830828"/>
                </a:lnTo>
                <a:close/>
              </a:path>
            </a:pathLst>
          </a:custGeom>
          <a:solidFill>
            <a:schemeClr val="bg1">
              <a:lumMod val="85000"/>
              <a:lumOff val="1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sp>
        <p:nvSpPr>
          <p:cNvPr id="10" name="Title 7">
            <a:extLst>
              <a:ext uri="{FF2B5EF4-FFF2-40B4-BE49-F238E27FC236}">
                <a16:creationId xmlns:a16="http://schemas.microsoft.com/office/drawing/2014/main" id="{779B4CF8-844D-4F39-9B62-528367899A56}"/>
              </a:ext>
            </a:extLst>
          </p:cNvPr>
          <p:cNvSpPr txBox="1">
            <a:spLocks noGrp="1"/>
          </p:cNvSpPr>
          <p:nvPr>
            <p:ph type="title" idx="4294967295"/>
          </p:nvPr>
        </p:nvSpPr>
        <p:spPr>
          <a:xfrm>
            <a:off x="438150" y="485774"/>
            <a:ext cx="3162300" cy="7848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550" b="0" i="0" u="none" strike="noStrike" kern="1200" cap="none" spc="-50" normalizeH="0" baseline="0" noProof="0" dirty="0">
                <a:ln w="3175">
                  <a:noFill/>
                </a:ln>
                <a:solidFill>
                  <a:schemeClr val="tx1"/>
                </a:solidFill>
                <a:effectLst/>
                <a:uLnTx/>
                <a:uFillTx/>
                <a:latin typeface="+mj-lt"/>
                <a:ea typeface="+mn-ea"/>
                <a:cs typeface="Segoe UI" pitchFamily="34" charset="0"/>
              </a:rPr>
              <a:t>Tenant and Environment Policies</a:t>
            </a:r>
          </a:p>
        </p:txBody>
      </p:sp>
      <p:sp>
        <p:nvSpPr>
          <p:cNvPr id="11" name="Text Placeholder 2">
            <a:extLst>
              <a:ext uri="{FF2B5EF4-FFF2-40B4-BE49-F238E27FC236}">
                <a16:creationId xmlns:a16="http://schemas.microsoft.com/office/drawing/2014/main" id="{577CFAF5-0ECD-4EF5-BE27-CB7D6578909C}"/>
              </a:ext>
            </a:extLst>
          </p:cNvPr>
          <p:cNvSpPr txBox="1">
            <a:spLocks/>
          </p:cNvSpPr>
          <p:nvPr/>
        </p:nvSpPr>
        <p:spPr>
          <a:xfrm>
            <a:off x="438150" y="1442126"/>
            <a:ext cx="2611041" cy="746473"/>
          </a:xfrm>
          <a:prstGeom prst="rect">
            <a:avLst/>
          </a:prstGeom>
          <a:ln>
            <a:noFill/>
          </a:ln>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500" dirty="0"/>
              <a:t>Power Platform DLP allows admins to create two types</a:t>
            </a:r>
            <a:br>
              <a:rPr lang="en-US" sz="1500" dirty="0"/>
            </a:br>
            <a:r>
              <a:rPr lang="en-US" sz="1500" dirty="0"/>
              <a:t>of policies</a:t>
            </a:r>
          </a:p>
        </p:txBody>
      </p:sp>
      <p:sp>
        <p:nvSpPr>
          <p:cNvPr id="12" name="Diamond 95">
            <a:extLst>
              <a:ext uri="{FF2B5EF4-FFF2-40B4-BE49-F238E27FC236}">
                <a16:creationId xmlns:a16="http://schemas.microsoft.com/office/drawing/2014/main" id="{5C66572F-17B6-425E-B2A6-E151E76563AC}"/>
              </a:ext>
              <a:ext uri="{C183D7F6-B498-43B3-948B-1728B52AA6E4}">
                <adec:decorative xmlns:adec="http://schemas.microsoft.com/office/drawing/2017/decorative" val="1"/>
              </a:ext>
            </a:extLst>
          </p:cNvPr>
          <p:cNvSpPr/>
          <p:nvPr/>
        </p:nvSpPr>
        <p:spPr bwMode="auto">
          <a:xfrm>
            <a:off x="-22122" y="-30213"/>
            <a:ext cx="5131659" cy="5131658"/>
          </a:xfrm>
          <a:custGeom>
            <a:avLst/>
            <a:gdLst>
              <a:gd name="connsiteX0" fmla="*/ 0 w 24453852"/>
              <a:gd name="connsiteY0" fmla="*/ 12226924 h 24453848"/>
              <a:gd name="connsiteX1" fmla="*/ 12226926 w 24453852"/>
              <a:gd name="connsiteY1" fmla="*/ 0 h 24453848"/>
              <a:gd name="connsiteX2" fmla="*/ 24453852 w 24453852"/>
              <a:gd name="connsiteY2" fmla="*/ 12226924 h 24453848"/>
              <a:gd name="connsiteX3" fmla="*/ 12226926 w 24453852"/>
              <a:gd name="connsiteY3" fmla="*/ 24453848 h 24453848"/>
              <a:gd name="connsiteX4" fmla="*/ 0 w 24453852"/>
              <a:gd name="connsiteY4" fmla="*/ 12226924 h 24453848"/>
              <a:gd name="connsiteX0" fmla="*/ 0 w 24453852"/>
              <a:gd name="connsiteY0" fmla="*/ 12226924 h 12226924"/>
              <a:gd name="connsiteX1" fmla="*/ 12226926 w 24453852"/>
              <a:gd name="connsiteY1" fmla="*/ 0 h 12226924"/>
              <a:gd name="connsiteX2" fmla="*/ 24453852 w 24453852"/>
              <a:gd name="connsiteY2" fmla="*/ 12226924 h 12226924"/>
              <a:gd name="connsiteX3" fmla="*/ 0 w 24453852"/>
              <a:gd name="connsiteY3" fmla="*/ 12226924 h 12226924"/>
              <a:gd name="connsiteX0" fmla="*/ 0 w 12226926"/>
              <a:gd name="connsiteY0" fmla="*/ 12226924 h 12226924"/>
              <a:gd name="connsiteX1" fmla="*/ 12226926 w 12226926"/>
              <a:gd name="connsiteY1" fmla="*/ 0 h 12226924"/>
              <a:gd name="connsiteX2" fmla="*/ 0 w 12226926"/>
              <a:gd name="connsiteY2" fmla="*/ 12226924 h 12226924"/>
            </a:gdLst>
            <a:ahLst/>
            <a:cxnLst>
              <a:cxn ang="0">
                <a:pos x="connsiteX0" y="connsiteY0"/>
              </a:cxn>
              <a:cxn ang="0">
                <a:pos x="connsiteX1" y="connsiteY1"/>
              </a:cxn>
              <a:cxn ang="0">
                <a:pos x="connsiteX2" y="connsiteY2"/>
              </a:cxn>
            </a:cxnLst>
            <a:rect l="l" t="t" r="r" b="b"/>
            <a:pathLst>
              <a:path w="12226926" h="12226924">
                <a:moveTo>
                  <a:pt x="0" y="12226924"/>
                </a:moveTo>
                <a:lnTo>
                  <a:pt x="12226926" y="0"/>
                </a:lnTo>
                <a:lnTo>
                  <a:pt x="0" y="12226924"/>
                </a:lnTo>
                <a:close/>
              </a:path>
            </a:pathLst>
          </a:cu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sp>
        <p:nvSpPr>
          <p:cNvPr id="13" name="Diamond 12">
            <a:extLst>
              <a:ext uri="{FF2B5EF4-FFF2-40B4-BE49-F238E27FC236}">
                <a16:creationId xmlns:a16="http://schemas.microsoft.com/office/drawing/2014/main" id="{99C547BD-9716-446A-860B-2CB90BA55D4E}"/>
              </a:ext>
              <a:ext uri="{C183D7F6-B498-43B3-948B-1728B52AA6E4}">
                <adec:decorative xmlns:adec="http://schemas.microsoft.com/office/drawing/2017/decorative" val="1"/>
              </a:ext>
            </a:extLst>
          </p:cNvPr>
          <p:cNvSpPr/>
          <p:nvPr/>
        </p:nvSpPr>
        <p:spPr bwMode="auto">
          <a:xfrm>
            <a:off x="735579" y="2794819"/>
            <a:ext cx="665450" cy="665450"/>
          </a:xfrm>
          <a:prstGeom prst="diamond">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cs typeface="Segoe UI" pitchFamily="34" charset="0"/>
            </a:endParaRPr>
          </a:p>
        </p:txBody>
      </p:sp>
      <p:sp>
        <p:nvSpPr>
          <p:cNvPr id="14" name="TextBox 13">
            <a:extLst>
              <a:ext uri="{FF2B5EF4-FFF2-40B4-BE49-F238E27FC236}">
                <a16:creationId xmlns:a16="http://schemas.microsoft.com/office/drawing/2014/main" id="{1057CAA8-4237-409E-A86B-7823D862DE21}"/>
              </a:ext>
            </a:extLst>
          </p:cNvPr>
          <p:cNvSpPr txBox="1"/>
          <p:nvPr/>
        </p:nvSpPr>
        <p:spPr>
          <a:xfrm>
            <a:off x="4644828" y="485775"/>
            <a:ext cx="4240227" cy="2508379"/>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450"/>
              </a:spcAft>
              <a:tabLst>
                <a:tab pos="420181" algn="l"/>
              </a:tabLst>
            </a:pPr>
            <a:r>
              <a:rPr lang="en-US" sz="1800" dirty="0">
                <a:solidFill>
                  <a:schemeClr val="tx1"/>
                </a:solidFill>
                <a:latin typeface="+mj-lt"/>
                <a:cs typeface="Segoe UI Semilight" panose="020B0402040204020203" pitchFamily="34" charset="0"/>
              </a:rPr>
              <a:t>Tenant level DLP policies</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Supported only for - Power Platform Administrator, </a:t>
            </a:r>
            <a:br>
              <a:rPr lang="en-US" dirty="0">
                <a:gradFill>
                  <a:gsLst>
                    <a:gs pos="2917">
                      <a:schemeClr val="tx1"/>
                    </a:gs>
                    <a:gs pos="30000">
                      <a:schemeClr val="tx1"/>
                    </a:gs>
                  </a:gsLst>
                  <a:lin ang="5400000" scaled="0"/>
                </a:gradFill>
                <a:latin typeface="+mn-lt"/>
                <a:cs typeface="Segoe UI Semilight" panose="020B0402040204020203" pitchFamily="34" charset="0"/>
              </a:rPr>
            </a:br>
            <a:r>
              <a:rPr lang="en-US" dirty="0">
                <a:gradFill>
                  <a:gsLst>
                    <a:gs pos="2917">
                      <a:schemeClr val="tx1"/>
                    </a:gs>
                    <a:gs pos="30000">
                      <a:schemeClr val="tx1"/>
                    </a:gs>
                  </a:gsLst>
                  <a:lin ang="5400000" scaled="0"/>
                </a:gradFill>
                <a:latin typeface="+mn-lt"/>
                <a:cs typeface="Segoe UI Semilight" panose="020B0402040204020203" pitchFamily="34" charset="0"/>
              </a:rPr>
              <a:t>Dynamics 365 Administrator or Global administrator roles</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applied to one, more than one or all environments at a time. </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created without associating any environment</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edited and viewed by any tenant admin</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Connector settings are visible to all relevant environment admins but are not editable by them</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Cannot be used to manage custom connector policies since they are scoped to a specific environment</a:t>
            </a:r>
          </a:p>
        </p:txBody>
      </p:sp>
      <p:sp>
        <p:nvSpPr>
          <p:cNvPr id="15" name="TextBox 14">
            <a:extLst>
              <a:ext uri="{FF2B5EF4-FFF2-40B4-BE49-F238E27FC236}">
                <a16:creationId xmlns:a16="http://schemas.microsoft.com/office/drawing/2014/main" id="{FCB1DB12-F03B-4398-B0A1-DBB347BCD3C2}"/>
              </a:ext>
            </a:extLst>
          </p:cNvPr>
          <p:cNvSpPr txBox="1"/>
          <p:nvPr/>
        </p:nvSpPr>
        <p:spPr>
          <a:xfrm>
            <a:off x="2360818" y="3324047"/>
            <a:ext cx="6676990" cy="1520929"/>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450"/>
              </a:spcAft>
              <a:tabLst>
                <a:tab pos="420181" algn="l"/>
              </a:tabLst>
            </a:pPr>
            <a:r>
              <a:rPr lang="en-US" sz="1800" dirty="0">
                <a:solidFill>
                  <a:schemeClr val="tx1"/>
                </a:solidFill>
                <a:latin typeface="+mj-lt"/>
                <a:cs typeface="Segoe UI Semilight" panose="020B0402040204020203" pitchFamily="34" charset="0"/>
              </a:rPr>
              <a:t>Environment level DLP policies</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Supported for Environment Admin role associated with the environment</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applied to only one environment at a time. </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Specifying the environment is mandatory to create the policy</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edited and viewed by any environment admin (of the environment) and tenant admins</a:t>
            </a:r>
          </a:p>
          <a:p>
            <a:pPr>
              <a:spcBef>
                <a:spcPts val="0"/>
              </a:spcBef>
              <a:tabLst>
                <a:tab pos="420181" algn="l"/>
              </a:tabLst>
            </a:pPr>
            <a:r>
              <a:rPr lang="en-US" dirty="0">
                <a:gradFill>
                  <a:gsLst>
                    <a:gs pos="2917">
                      <a:schemeClr val="tx1"/>
                    </a:gs>
                    <a:gs pos="30000">
                      <a:schemeClr val="tx1"/>
                    </a:gs>
                  </a:gsLst>
                  <a:lin ang="5400000" scaled="0"/>
                </a:gradFill>
                <a:latin typeface="+mn-lt"/>
                <a:cs typeface="Segoe UI Semilight" panose="020B0402040204020203" pitchFamily="34" charset="0"/>
              </a:rPr>
              <a:t>Can be used to manage custom connectors for their environment</a:t>
            </a:r>
          </a:p>
        </p:txBody>
      </p:sp>
    </p:spTree>
    <p:extLst>
      <p:ext uri="{BB962C8B-B14F-4D97-AF65-F5344CB8AC3E}">
        <p14:creationId xmlns:p14="http://schemas.microsoft.com/office/powerpoint/2010/main" val="213372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91B46-EA7D-4C04-B6B1-518E045392B3}"/>
              </a:ext>
            </a:extLst>
          </p:cNvPr>
          <p:cNvSpPr>
            <a:spLocks noGrp="1"/>
          </p:cNvSpPr>
          <p:nvPr>
            <p:ph type="title"/>
          </p:nvPr>
        </p:nvSpPr>
        <p:spPr>
          <a:xfrm>
            <a:off x="366809" y="171452"/>
            <a:ext cx="8472312" cy="498598"/>
          </a:xfrm>
        </p:spPr>
        <p:txBody>
          <a:bodyPr/>
          <a:lstStyle/>
          <a:p>
            <a:r>
              <a:rPr lang="en-US" sz="2060" dirty="0"/>
              <a:t>Applying to environments</a:t>
            </a:r>
          </a:p>
        </p:txBody>
      </p:sp>
      <p:sp>
        <p:nvSpPr>
          <p:cNvPr id="3" name="Text Placeholder 2">
            <a:extLst>
              <a:ext uri="{FF2B5EF4-FFF2-40B4-BE49-F238E27FC236}">
                <a16:creationId xmlns:a16="http://schemas.microsoft.com/office/drawing/2014/main" id="{D88ACEE5-ED1F-487F-862A-EBC48839F012}"/>
              </a:ext>
            </a:extLst>
          </p:cNvPr>
          <p:cNvSpPr>
            <a:spLocks noGrp="1"/>
          </p:cNvSpPr>
          <p:nvPr>
            <p:ph type="body" sz="quarter" idx="10"/>
          </p:nvPr>
        </p:nvSpPr>
        <p:spPr>
          <a:xfrm>
            <a:off x="395536" y="982453"/>
            <a:ext cx="4618166" cy="2646878"/>
          </a:xfrm>
        </p:spPr>
        <p:txBody>
          <a:bodyPr/>
          <a:lstStyle/>
          <a:p>
            <a:r>
              <a:rPr lang="en-US" sz="2000" dirty="0">
                <a:latin typeface="+mn-lt"/>
              </a:rPr>
              <a:t>Multiple policies can apply to an environment</a:t>
            </a:r>
            <a:br>
              <a:rPr lang="en-US" sz="2000" dirty="0">
                <a:latin typeface="+mn-lt"/>
              </a:rPr>
            </a:br>
            <a:endParaRPr lang="en-US" sz="2000" dirty="0">
              <a:latin typeface="+mn-lt"/>
            </a:endParaRPr>
          </a:p>
          <a:p>
            <a:r>
              <a:rPr lang="en-US" sz="2000" dirty="0">
                <a:latin typeface="+mn-lt"/>
              </a:rPr>
              <a:t>The most restrictive policy applies to the combination of connectors</a:t>
            </a:r>
          </a:p>
          <a:p>
            <a:endParaRPr lang="en-US" sz="2000" dirty="0">
              <a:latin typeface="+mn-lt"/>
            </a:endParaRPr>
          </a:p>
          <a:p>
            <a:r>
              <a:rPr lang="en-US" sz="2000" dirty="0">
                <a:latin typeface="+mn-lt"/>
              </a:rPr>
              <a:t>Use add multiple and exclude to tailor which environments are impacted</a:t>
            </a:r>
          </a:p>
        </p:txBody>
      </p:sp>
      <p:pic>
        <p:nvPicPr>
          <p:cNvPr id="5" name="Picture 4" descr="DLP Policies &gt; Edit Policy - Screenshot">
            <a:extLst>
              <a:ext uri="{FF2B5EF4-FFF2-40B4-BE49-F238E27FC236}">
                <a16:creationId xmlns:a16="http://schemas.microsoft.com/office/drawing/2014/main" id="{67FBDCC9-86A2-420A-A1A1-8C8E242E2111}"/>
              </a:ext>
            </a:extLst>
          </p:cNvPr>
          <p:cNvPicPr>
            <a:picLocks noChangeAspect="1"/>
          </p:cNvPicPr>
          <p:nvPr/>
        </p:nvPicPr>
        <p:blipFill>
          <a:blip r:embed="rId3"/>
          <a:stretch>
            <a:fillRect/>
          </a:stretch>
        </p:blipFill>
        <p:spPr>
          <a:xfrm>
            <a:off x="4961445" y="1433593"/>
            <a:ext cx="4154575" cy="2124359"/>
          </a:xfrm>
          <a:prstGeom prst="rect">
            <a:avLst/>
          </a:prstGeom>
          <a:ln>
            <a:solidFill>
              <a:schemeClr val="tx1"/>
            </a:solidFill>
          </a:ln>
        </p:spPr>
      </p:pic>
    </p:spTree>
    <p:extLst>
      <p:ext uri="{BB962C8B-B14F-4D97-AF65-F5344CB8AC3E}">
        <p14:creationId xmlns:p14="http://schemas.microsoft.com/office/powerpoint/2010/main" val="1103579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BBF4-014E-4415-8B28-BEE8065C927D}"/>
              </a:ext>
            </a:extLst>
          </p:cNvPr>
          <p:cNvSpPr>
            <a:spLocks noGrp="1"/>
          </p:cNvSpPr>
          <p:nvPr>
            <p:ph type="title"/>
          </p:nvPr>
        </p:nvSpPr>
        <p:spPr/>
        <p:txBody>
          <a:bodyPr/>
          <a:lstStyle/>
          <a:p>
            <a:r>
              <a:rPr lang="en-US" dirty="0"/>
              <a:t>Environment and data loss prevention setup</a:t>
            </a:r>
          </a:p>
        </p:txBody>
      </p:sp>
      <p:sp>
        <p:nvSpPr>
          <p:cNvPr id="3" name="Content Placeholder 2">
            <a:extLst>
              <a:ext uri="{FF2B5EF4-FFF2-40B4-BE49-F238E27FC236}">
                <a16:creationId xmlns:a16="http://schemas.microsoft.com/office/drawing/2014/main" id="{1656B400-F4EB-4830-B6FD-1F44A924A145}"/>
              </a:ext>
            </a:extLst>
          </p:cNvPr>
          <p:cNvSpPr>
            <a:spLocks noGrp="1"/>
          </p:cNvSpPr>
          <p:nvPr>
            <p:ph sz="quarter" idx="10"/>
          </p:nvPr>
        </p:nvSpPr>
        <p:spPr>
          <a:xfrm>
            <a:off x="5730777" y="891898"/>
            <a:ext cx="3167117" cy="4113434"/>
          </a:xfrm>
        </p:spPr>
        <p:txBody>
          <a:bodyPr/>
          <a:lstStyle/>
          <a:p>
            <a:pPr marL="385616" indent="-385616">
              <a:buFont typeface="+mj-lt"/>
              <a:buAutoNum type="arabicPeriod"/>
            </a:pPr>
            <a:r>
              <a:rPr lang="en-US" sz="1350" dirty="0">
                <a:latin typeface="Segoe UI" panose="020B0502040204020203" pitchFamily="34" charset="0"/>
              </a:rPr>
              <a:t>Create a policy spanning all environments that blocks all unsupported non-Microsoft connectors and classifies all Microsoft connectors as ‘Business Data’</a:t>
            </a:r>
          </a:p>
          <a:p>
            <a:pPr marL="385616" indent="-385616">
              <a:buFont typeface="+mj-lt"/>
              <a:buAutoNum type="arabicPeriod"/>
            </a:pPr>
            <a:endParaRPr lang="en-US" sz="1350" dirty="0">
              <a:latin typeface="Segoe UI" panose="020B0502040204020203" pitchFamily="34" charset="0"/>
            </a:endParaRPr>
          </a:p>
          <a:p>
            <a:pPr marL="385616" indent="-385616">
              <a:buFont typeface="+mj-lt"/>
              <a:buAutoNum type="arabicPeriod"/>
            </a:pPr>
            <a:r>
              <a:rPr lang="en-US" sz="1350" dirty="0">
                <a:latin typeface="Segoe UI" panose="020B0502040204020203" pitchFamily="34" charset="0"/>
              </a:rPr>
              <a:t>Create a policy for the default environment (and other training environments) that further restricts which Microsoft connectors are classified as ‘Business Data’</a:t>
            </a:r>
          </a:p>
          <a:p>
            <a:pPr marL="385616" indent="-385616">
              <a:buFont typeface="+mj-lt"/>
              <a:buAutoNum type="arabicPeriod"/>
            </a:pPr>
            <a:endParaRPr lang="en-US" sz="1350" dirty="0">
              <a:latin typeface="Segoe UI" panose="020B0502040204020203" pitchFamily="34" charset="0"/>
            </a:endParaRPr>
          </a:p>
          <a:p>
            <a:pPr marL="385616" indent="-385616">
              <a:buFont typeface="+mj-lt"/>
              <a:buAutoNum type="arabicPeriod"/>
            </a:pPr>
            <a:r>
              <a:rPr lang="en-US" sz="1350" dirty="0">
                <a:latin typeface="Segoe UI" panose="020B0502040204020203" pitchFamily="34" charset="0"/>
              </a:rPr>
              <a:t>Create additional policies or exclude those environment from policies #1 and #2 above that permit certain connectors or connector combinations to be used for specific environments </a:t>
            </a:r>
          </a:p>
        </p:txBody>
      </p:sp>
      <p:sp>
        <p:nvSpPr>
          <p:cNvPr id="30" name="Rectangle 29">
            <a:extLst>
              <a:ext uri="{FF2B5EF4-FFF2-40B4-BE49-F238E27FC236}">
                <a16:creationId xmlns:a16="http://schemas.microsoft.com/office/drawing/2014/main" id="{0287D0D0-40E5-4A2E-9290-9D4F2F6D642B}"/>
              </a:ext>
            </a:extLst>
          </p:cNvPr>
          <p:cNvSpPr/>
          <p:nvPr/>
        </p:nvSpPr>
        <p:spPr bwMode="auto">
          <a:xfrm>
            <a:off x="455013" y="4084844"/>
            <a:ext cx="1792886" cy="754167"/>
          </a:xfrm>
          <a:prstGeom prst="rect">
            <a:avLst/>
          </a:prstGeom>
          <a:solidFill>
            <a:schemeClr val="accent2">
              <a:lumMod val="50000"/>
            </a:schemeClr>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algn="ctr" defTabSz="699086" fontAlgn="base">
              <a:spcBef>
                <a:spcPct val="0"/>
              </a:spcBef>
              <a:spcAft>
                <a:spcPct val="0"/>
              </a:spcAft>
            </a:pPr>
            <a:r>
              <a:rPr lang="en-US" sz="1500" dirty="0">
                <a:gradFill>
                  <a:gsLst>
                    <a:gs pos="0">
                      <a:srgbClr val="FFFFFF"/>
                    </a:gs>
                    <a:gs pos="100000">
                      <a:srgbClr val="FFFFFF"/>
                    </a:gs>
                  </a:gsLst>
                  <a:lin ang="5400000" scaled="0"/>
                </a:gradFill>
                <a:latin typeface="Segoe UI"/>
                <a:ea typeface="Segoe UI" pitchFamily="34" charset="0"/>
                <a:cs typeface="Segoe UI" pitchFamily="34" charset="0"/>
              </a:rPr>
              <a:t>Default</a:t>
            </a:r>
          </a:p>
        </p:txBody>
      </p:sp>
      <p:sp>
        <p:nvSpPr>
          <p:cNvPr id="31" name="Rectangle 30">
            <a:extLst>
              <a:ext uri="{FF2B5EF4-FFF2-40B4-BE49-F238E27FC236}">
                <a16:creationId xmlns:a16="http://schemas.microsoft.com/office/drawing/2014/main" id="{E2BF3B46-1766-4ED2-9877-E9CC916A9DAD}"/>
              </a:ext>
            </a:extLst>
          </p:cNvPr>
          <p:cNvSpPr/>
          <p:nvPr/>
        </p:nvSpPr>
        <p:spPr bwMode="auto">
          <a:xfrm>
            <a:off x="455012" y="3229210"/>
            <a:ext cx="1792886" cy="754167"/>
          </a:xfrm>
          <a:prstGeom prst="rect">
            <a:avLst/>
          </a:prstGeom>
          <a:solidFill>
            <a:schemeClr val="accent2">
              <a:lumMod val="50000"/>
            </a:schemeClr>
          </a:solidFill>
          <a:ln>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algn="ctr" defTabSz="699086" fontAlgn="base">
              <a:spcBef>
                <a:spcPct val="0"/>
              </a:spcBef>
              <a:spcAft>
                <a:spcPct val="0"/>
              </a:spcAft>
            </a:pPr>
            <a:r>
              <a:rPr lang="en-US" sz="1500" dirty="0">
                <a:solidFill>
                  <a:srgbClr val="FFFFFF"/>
                </a:solidFill>
                <a:latin typeface="Segoe UI"/>
                <a:ea typeface="Segoe UI" pitchFamily="34" charset="0"/>
                <a:cs typeface="Segoe UI" pitchFamily="34" charset="0"/>
              </a:rPr>
              <a:t>Training</a:t>
            </a:r>
          </a:p>
        </p:txBody>
      </p:sp>
      <p:sp>
        <p:nvSpPr>
          <p:cNvPr id="38" name="Rectangle 37" descr="Dev">
            <a:extLst>
              <a:ext uri="{FF2B5EF4-FFF2-40B4-BE49-F238E27FC236}">
                <a16:creationId xmlns:a16="http://schemas.microsoft.com/office/drawing/2014/main" id="{7E5F1CEA-EA38-4665-A539-5EEEE232DD9C}"/>
              </a:ext>
            </a:extLst>
          </p:cNvPr>
          <p:cNvSpPr/>
          <p:nvPr/>
        </p:nvSpPr>
        <p:spPr bwMode="auto">
          <a:xfrm>
            <a:off x="441198" y="2009552"/>
            <a:ext cx="1578166" cy="754167"/>
          </a:xfrm>
          <a:prstGeom prst="rect">
            <a:avLst/>
          </a:prstGeom>
          <a:solidFill>
            <a:srgbClr val="2A456C"/>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99086" fontAlgn="base">
              <a:spcBef>
                <a:spcPct val="0"/>
              </a:spcBef>
              <a:spcAft>
                <a:spcPct val="0"/>
              </a:spcAft>
            </a:pPr>
            <a:endParaRPr lang="en-US" sz="825" dirty="0">
              <a:solidFill>
                <a:srgbClr val="FFFFFF"/>
              </a:solidFill>
              <a:latin typeface="Segoe UI"/>
              <a:ea typeface="Segoe UI" pitchFamily="34" charset="0"/>
              <a:cs typeface="Segoe UI" pitchFamily="34" charset="0"/>
            </a:endParaRPr>
          </a:p>
        </p:txBody>
      </p:sp>
      <p:sp>
        <p:nvSpPr>
          <p:cNvPr id="39" name="Rectangle 38" descr="Test">
            <a:extLst>
              <a:ext uri="{FF2B5EF4-FFF2-40B4-BE49-F238E27FC236}">
                <a16:creationId xmlns:a16="http://schemas.microsoft.com/office/drawing/2014/main" id="{2D487353-135F-427B-A6BF-F6BA96EED524}"/>
              </a:ext>
            </a:extLst>
          </p:cNvPr>
          <p:cNvSpPr/>
          <p:nvPr/>
        </p:nvSpPr>
        <p:spPr bwMode="auto">
          <a:xfrm>
            <a:off x="555465" y="2123821"/>
            <a:ext cx="1578166" cy="754167"/>
          </a:xfrm>
          <a:prstGeom prst="rect">
            <a:avLst/>
          </a:prstGeom>
          <a:solidFill>
            <a:srgbClr val="2A456C"/>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algn="ctr" defTabSz="699086" fontAlgn="base">
              <a:spcBef>
                <a:spcPct val="0"/>
              </a:spcBef>
              <a:spcAft>
                <a:spcPct val="0"/>
              </a:spcAft>
            </a:pPr>
            <a:endParaRPr lang="en-US" sz="1500" dirty="0">
              <a:solidFill>
                <a:srgbClr val="FFFFFF"/>
              </a:solidFill>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36D5A1C7-663A-48DE-8849-AAAF76BF7EBD}"/>
              </a:ext>
            </a:extLst>
          </p:cNvPr>
          <p:cNvSpPr/>
          <p:nvPr/>
        </p:nvSpPr>
        <p:spPr bwMode="auto">
          <a:xfrm>
            <a:off x="669732" y="2238088"/>
            <a:ext cx="1578166" cy="754167"/>
          </a:xfrm>
          <a:prstGeom prst="rect">
            <a:avLst/>
          </a:prstGeom>
          <a:solidFill>
            <a:srgbClr val="2A456C"/>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algn="ctr" defTabSz="699086" fontAlgn="base">
              <a:spcBef>
                <a:spcPct val="0"/>
              </a:spcBef>
              <a:spcAft>
                <a:spcPct val="0"/>
              </a:spcAft>
            </a:pPr>
            <a:r>
              <a:rPr lang="en-US" sz="1500" dirty="0">
                <a:solidFill>
                  <a:srgbClr val="FFFFFF"/>
                </a:solidFill>
                <a:latin typeface="Segoe UI"/>
                <a:ea typeface="Segoe UI" pitchFamily="34" charset="0"/>
                <a:cs typeface="Segoe UI" pitchFamily="34" charset="0"/>
              </a:rPr>
              <a:t>Marketing</a:t>
            </a:r>
          </a:p>
        </p:txBody>
      </p:sp>
      <p:sp>
        <p:nvSpPr>
          <p:cNvPr id="41" name="Rectangle 40">
            <a:extLst>
              <a:ext uri="{FF2B5EF4-FFF2-40B4-BE49-F238E27FC236}">
                <a16:creationId xmlns:a16="http://schemas.microsoft.com/office/drawing/2014/main" id="{32A88099-E7A8-4C50-B2BB-9257C52AFB0C}"/>
              </a:ext>
              <a:ext uri="{C183D7F6-B498-43B3-948B-1728B52AA6E4}">
                <adec:decorative xmlns:adec="http://schemas.microsoft.com/office/drawing/2017/decorative" val="1"/>
              </a:ext>
            </a:extLst>
          </p:cNvPr>
          <p:cNvSpPr/>
          <p:nvPr/>
        </p:nvSpPr>
        <p:spPr>
          <a:xfrm>
            <a:off x="4440676" y="4064081"/>
            <a:ext cx="1028408" cy="754167"/>
          </a:xfrm>
          <a:prstGeom prst="rect">
            <a:avLst/>
          </a:prstGeom>
        </p:spPr>
        <p:txBody>
          <a:bodyPr wrap="none">
            <a:noAutofit/>
          </a:bodyPr>
          <a:lstStyle/>
          <a:p>
            <a:pPr defTabSz="699086" fontAlgn="base">
              <a:spcBef>
                <a:spcPct val="0"/>
              </a:spcBef>
              <a:spcAft>
                <a:spcPct val="0"/>
              </a:spcAft>
            </a:pPr>
            <a:endParaRPr lang="en-US" sz="900" dirty="0">
              <a:solidFill>
                <a:srgbClr val="000000"/>
              </a:solidFill>
              <a:latin typeface="Segoe UI"/>
              <a:ea typeface="Segoe UI" pitchFamily="34" charset="0"/>
              <a:cs typeface="Segoe UI" pitchFamily="34" charset="0"/>
            </a:endParaRPr>
          </a:p>
        </p:txBody>
      </p:sp>
      <p:sp>
        <p:nvSpPr>
          <p:cNvPr id="42" name="Rectangle 41" descr="Test">
            <a:extLst>
              <a:ext uri="{FF2B5EF4-FFF2-40B4-BE49-F238E27FC236}">
                <a16:creationId xmlns:a16="http://schemas.microsoft.com/office/drawing/2014/main" id="{B1CD4F2A-0DAC-4CA6-A767-5104C885ABD2}"/>
              </a:ext>
            </a:extLst>
          </p:cNvPr>
          <p:cNvSpPr/>
          <p:nvPr/>
        </p:nvSpPr>
        <p:spPr>
          <a:xfrm>
            <a:off x="505360" y="2075435"/>
            <a:ext cx="1578166" cy="754167"/>
          </a:xfrm>
          <a:prstGeom prst="rect">
            <a:avLst/>
          </a:prstGeom>
        </p:spPr>
        <p:txBody>
          <a:bodyPr wrap="none">
            <a:noAutofit/>
          </a:bodyPr>
          <a:lstStyle/>
          <a:p>
            <a:pPr defTabSz="699086" fontAlgn="base">
              <a:spcBef>
                <a:spcPct val="0"/>
              </a:spcBef>
              <a:spcAft>
                <a:spcPct val="0"/>
              </a:spcAft>
            </a:pPr>
            <a:endParaRPr lang="en-US" sz="900" dirty="0">
              <a:solidFill>
                <a:srgbClr val="FFFFFF"/>
              </a:solidFill>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205461C5-5C91-4863-85A4-B804D75A2BC0}"/>
              </a:ext>
              <a:ext uri="{C183D7F6-B498-43B3-948B-1728B52AA6E4}">
                <adec:decorative xmlns:adec="http://schemas.microsoft.com/office/drawing/2017/decorative" val="1"/>
              </a:ext>
            </a:extLst>
          </p:cNvPr>
          <p:cNvSpPr/>
          <p:nvPr/>
        </p:nvSpPr>
        <p:spPr>
          <a:xfrm>
            <a:off x="4669211" y="4292617"/>
            <a:ext cx="1028408" cy="754167"/>
          </a:xfrm>
          <a:prstGeom prst="rect">
            <a:avLst/>
          </a:prstGeom>
        </p:spPr>
        <p:txBody>
          <a:bodyPr wrap="none">
            <a:noAutofit/>
          </a:bodyPr>
          <a:lstStyle/>
          <a:p>
            <a:pPr defTabSz="699086" fontAlgn="base">
              <a:spcBef>
                <a:spcPct val="0"/>
              </a:spcBef>
              <a:spcAft>
                <a:spcPct val="0"/>
              </a:spcAft>
            </a:pPr>
            <a:endParaRPr lang="en-US" sz="900" dirty="0">
              <a:solidFill>
                <a:srgbClr val="000000"/>
              </a:solidFill>
              <a:latin typeface="Segoe UI"/>
              <a:ea typeface="Segoe UI" pitchFamily="34" charset="0"/>
              <a:cs typeface="Segoe UI" pitchFamily="34" charset="0"/>
            </a:endParaRPr>
          </a:p>
        </p:txBody>
      </p:sp>
      <p:sp>
        <p:nvSpPr>
          <p:cNvPr id="44" name="Rectangle 43" descr="Dev">
            <a:extLst>
              <a:ext uri="{FF2B5EF4-FFF2-40B4-BE49-F238E27FC236}">
                <a16:creationId xmlns:a16="http://schemas.microsoft.com/office/drawing/2014/main" id="{00550DCE-067D-4823-9439-1DEB9E26D96F}"/>
              </a:ext>
            </a:extLst>
          </p:cNvPr>
          <p:cNvSpPr/>
          <p:nvPr/>
        </p:nvSpPr>
        <p:spPr bwMode="auto">
          <a:xfrm>
            <a:off x="441200" y="926119"/>
            <a:ext cx="1578166" cy="754167"/>
          </a:xfrm>
          <a:prstGeom prst="rect">
            <a:avLst/>
          </a:prstGeom>
          <a:solidFill>
            <a:srgbClr val="2A456C"/>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defTabSz="699086" fontAlgn="base">
              <a:spcBef>
                <a:spcPct val="0"/>
              </a:spcBef>
              <a:spcAft>
                <a:spcPct val="0"/>
              </a:spcAft>
            </a:pPr>
            <a:endParaRPr lang="en-US" sz="825" dirty="0">
              <a:solidFill>
                <a:srgbClr val="FFFFFF"/>
              </a:solidFill>
              <a:latin typeface="Segoe UI"/>
              <a:ea typeface="Segoe UI" pitchFamily="34" charset="0"/>
              <a:cs typeface="Segoe UI" pitchFamily="34" charset="0"/>
            </a:endParaRPr>
          </a:p>
        </p:txBody>
      </p:sp>
      <p:sp>
        <p:nvSpPr>
          <p:cNvPr id="45" name="Rectangle 44" descr="Test">
            <a:extLst>
              <a:ext uri="{FF2B5EF4-FFF2-40B4-BE49-F238E27FC236}">
                <a16:creationId xmlns:a16="http://schemas.microsoft.com/office/drawing/2014/main" id="{919A4CA4-0D5F-4B9D-95B9-903833A6F3BE}"/>
              </a:ext>
            </a:extLst>
          </p:cNvPr>
          <p:cNvSpPr/>
          <p:nvPr/>
        </p:nvSpPr>
        <p:spPr bwMode="auto">
          <a:xfrm>
            <a:off x="555466" y="1040387"/>
            <a:ext cx="1578166" cy="754167"/>
          </a:xfrm>
          <a:prstGeom prst="rect">
            <a:avLst/>
          </a:prstGeom>
          <a:solidFill>
            <a:srgbClr val="2A456C"/>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algn="ctr" defTabSz="699086" fontAlgn="base">
              <a:spcBef>
                <a:spcPct val="0"/>
              </a:spcBef>
              <a:spcAft>
                <a:spcPct val="0"/>
              </a:spcAft>
            </a:pPr>
            <a:endParaRPr lang="en-US" sz="1500" dirty="0">
              <a:solidFill>
                <a:srgbClr val="FFFFFF"/>
              </a:solidFill>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9D997C5A-4FFB-4B18-B37F-25D2A86B9FF3}"/>
              </a:ext>
            </a:extLst>
          </p:cNvPr>
          <p:cNvSpPr/>
          <p:nvPr/>
        </p:nvSpPr>
        <p:spPr bwMode="auto">
          <a:xfrm>
            <a:off x="669735" y="1154654"/>
            <a:ext cx="1578166" cy="754167"/>
          </a:xfrm>
          <a:prstGeom prst="rect">
            <a:avLst/>
          </a:prstGeom>
          <a:solidFill>
            <a:srgbClr val="2A456C"/>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algn="ctr" defTabSz="699086" fontAlgn="base">
              <a:spcBef>
                <a:spcPct val="0"/>
              </a:spcBef>
              <a:spcAft>
                <a:spcPct val="0"/>
              </a:spcAft>
            </a:pPr>
            <a:r>
              <a:rPr lang="en-US" sz="1500" dirty="0">
                <a:solidFill>
                  <a:srgbClr val="FFFFFF"/>
                </a:solidFill>
                <a:latin typeface="Segoe UI"/>
                <a:ea typeface="Segoe UI" pitchFamily="34" charset="0"/>
                <a:cs typeface="Segoe UI" pitchFamily="34" charset="0"/>
              </a:rPr>
              <a:t>Finance</a:t>
            </a:r>
          </a:p>
        </p:txBody>
      </p:sp>
      <p:sp>
        <p:nvSpPr>
          <p:cNvPr id="47" name="Rectangle 46">
            <a:extLst>
              <a:ext uri="{FF2B5EF4-FFF2-40B4-BE49-F238E27FC236}">
                <a16:creationId xmlns:a16="http://schemas.microsoft.com/office/drawing/2014/main" id="{0168E81C-2E44-48F3-9C20-8EA244396B5C}"/>
              </a:ext>
            </a:extLst>
          </p:cNvPr>
          <p:cNvSpPr/>
          <p:nvPr/>
        </p:nvSpPr>
        <p:spPr>
          <a:xfrm>
            <a:off x="441197" y="884232"/>
            <a:ext cx="1028408" cy="754167"/>
          </a:xfrm>
          <a:prstGeom prst="rect">
            <a:avLst/>
          </a:prstGeom>
        </p:spPr>
        <p:txBody>
          <a:bodyPr wrap="none">
            <a:noAutofit/>
          </a:bodyPr>
          <a:lstStyle/>
          <a:p>
            <a:pPr defTabSz="699086" fontAlgn="base">
              <a:spcBef>
                <a:spcPct val="0"/>
              </a:spcBef>
              <a:spcAft>
                <a:spcPct val="0"/>
              </a:spcAft>
            </a:pPr>
            <a:r>
              <a:rPr lang="en-US" sz="900" dirty="0">
                <a:solidFill>
                  <a:srgbClr val="FFFFFF"/>
                </a:solidFill>
                <a:latin typeface="Segoe UI"/>
                <a:ea typeface="Segoe UI" pitchFamily="34" charset="0"/>
                <a:cs typeface="Segoe UI" pitchFamily="34" charset="0"/>
              </a:rPr>
              <a:t>Dev</a:t>
            </a:r>
          </a:p>
        </p:txBody>
      </p:sp>
      <p:sp>
        <p:nvSpPr>
          <p:cNvPr id="48" name="Rectangle 47">
            <a:extLst>
              <a:ext uri="{FF2B5EF4-FFF2-40B4-BE49-F238E27FC236}">
                <a16:creationId xmlns:a16="http://schemas.microsoft.com/office/drawing/2014/main" id="{A77E012B-C588-4237-8CAE-0CAA91835FD0}"/>
              </a:ext>
            </a:extLst>
          </p:cNvPr>
          <p:cNvSpPr/>
          <p:nvPr/>
        </p:nvSpPr>
        <p:spPr>
          <a:xfrm>
            <a:off x="555464" y="998501"/>
            <a:ext cx="1028408" cy="754167"/>
          </a:xfrm>
          <a:prstGeom prst="rect">
            <a:avLst/>
          </a:prstGeom>
        </p:spPr>
        <p:txBody>
          <a:bodyPr wrap="none">
            <a:noAutofit/>
          </a:bodyPr>
          <a:lstStyle/>
          <a:p>
            <a:pPr defTabSz="699086" fontAlgn="base">
              <a:spcBef>
                <a:spcPct val="0"/>
              </a:spcBef>
              <a:spcAft>
                <a:spcPct val="0"/>
              </a:spcAft>
            </a:pPr>
            <a:r>
              <a:rPr lang="en-US" sz="900" dirty="0">
                <a:solidFill>
                  <a:srgbClr val="FFFFFF"/>
                </a:solidFill>
                <a:latin typeface="Segoe UI"/>
                <a:ea typeface="Segoe UI" pitchFamily="34" charset="0"/>
                <a:cs typeface="Segoe UI" pitchFamily="34" charset="0"/>
              </a:rPr>
              <a:t>Test</a:t>
            </a:r>
          </a:p>
        </p:txBody>
      </p:sp>
      <p:sp>
        <p:nvSpPr>
          <p:cNvPr id="49" name="Rectangle 48">
            <a:extLst>
              <a:ext uri="{FF2B5EF4-FFF2-40B4-BE49-F238E27FC236}">
                <a16:creationId xmlns:a16="http://schemas.microsoft.com/office/drawing/2014/main" id="{46F7389C-F3AA-4D86-9F6D-E4CB8C5A1352}"/>
              </a:ext>
            </a:extLst>
          </p:cNvPr>
          <p:cNvSpPr/>
          <p:nvPr/>
        </p:nvSpPr>
        <p:spPr>
          <a:xfrm>
            <a:off x="669732" y="1112768"/>
            <a:ext cx="1028408" cy="754167"/>
          </a:xfrm>
          <a:prstGeom prst="rect">
            <a:avLst/>
          </a:prstGeom>
        </p:spPr>
        <p:txBody>
          <a:bodyPr wrap="none">
            <a:noAutofit/>
          </a:bodyPr>
          <a:lstStyle/>
          <a:p>
            <a:pPr defTabSz="699086" fontAlgn="base">
              <a:spcBef>
                <a:spcPct val="0"/>
              </a:spcBef>
              <a:spcAft>
                <a:spcPct val="0"/>
              </a:spcAft>
            </a:pPr>
            <a:r>
              <a:rPr lang="en-US" sz="900" dirty="0">
                <a:solidFill>
                  <a:srgbClr val="FFFFFF"/>
                </a:solidFill>
                <a:latin typeface="Segoe UI"/>
                <a:ea typeface="Segoe UI" pitchFamily="34" charset="0"/>
                <a:cs typeface="Segoe UI" pitchFamily="34" charset="0"/>
              </a:rPr>
              <a:t>Prod</a:t>
            </a:r>
          </a:p>
        </p:txBody>
      </p:sp>
      <p:sp>
        <p:nvSpPr>
          <p:cNvPr id="26" name="Rectangle 25">
            <a:extLst>
              <a:ext uri="{FF2B5EF4-FFF2-40B4-BE49-F238E27FC236}">
                <a16:creationId xmlns:a16="http://schemas.microsoft.com/office/drawing/2014/main" id="{A1B98AB7-E218-4B6E-9645-359BEE4D988C}"/>
              </a:ext>
            </a:extLst>
          </p:cNvPr>
          <p:cNvSpPr/>
          <p:nvPr/>
        </p:nvSpPr>
        <p:spPr>
          <a:xfrm>
            <a:off x="404787" y="1957509"/>
            <a:ext cx="1028408" cy="754167"/>
          </a:xfrm>
          <a:prstGeom prst="rect">
            <a:avLst/>
          </a:prstGeom>
        </p:spPr>
        <p:txBody>
          <a:bodyPr wrap="none">
            <a:noAutofit/>
          </a:bodyPr>
          <a:lstStyle/>
          <a:p>
            <a:pPr defTabSz="699086" fontAlgn="base">
              <a:spcBef>
                <a:spcPct val="0"/>
              </a:spcBef>
              <a:spcAft>
                <a:spcPct val="0"/>
              </a:spcAft>
            </a:pPr>
            <a:r>
              <a:rPr lang="en-US" sz="900" dirty="0">
                <a:solidFill>
                  <a:srgbClr val="FFFFFF"/>
                </a:solidFill>
                <a:latin typeface="Segoe UI"/>
                <a:ea typeface="Segoe UI" pitchFamily="34" charset="0"/>
                <a:cs typeface="Segoe UI" pitchFamily="34" charset="0"/>
              </a:rPr>
              <a:t>Dev</a:t>
            </a:r>
          </a:p>
        </p:txBody>
      </p:sp>
      <p:sp>
        <p:nvSpPr>
          <p:cNvPr id="28" name="Rectangle 27">
            <a:extLst>
              <a:ext uri="{FF2B5EF4-FFF2-40B4-BE49-F238E27FC236}">
                <a16:creationId xmlns:a16="http://schemas.microsoft.com/office/drawing/2014/main" id="{23B474FF-E5AC-4C95-B32D-00D82EA105EB}"/>
              </a:ext>
            </a:extLst>
          </p:cNvPr>
          <p:cNvSpPr/>
          <p:nvPr/>
        </p:nvSpPr>
        <p:spPr>
          <a:xfrm>
            <a:off x="519054" y="2071778"/>
            <a:ext cx="1028408" cy="754167"/>
          </a:xfrm>
          <a:prstGeom prst="rect">
            <a:avLst/>
          </a:prstGeom>
        </p:spPr>
        <p:txBody>
          <a:bodyPr wrap="none">
            <a:noAutofit/>
          </a:bodyPr>
          <a:lstStyle/>
          <a:p>
            <a:pPr defTabSz="699086" fontAlgn="base">
              <a:spcBef>
                <a:spcPct val="0"/>
              </a:spcBef>
              <a:spcAft>
                <a:spcPct val="0"/>
              </a:spcAft>
            </a:pPr>
            <a:r>
              <a:rPr lang="en-US" sz="900" dirty="0">
                <a:solidFill>
                  <a:srgbClr val="FFFFFF"/>
                </a:solidFill>
                <a:latin typeface="Segoe UI"/>
                <a:ea typeface="Segoe UI" pitchFamily="34" charset="0"/>
                <a:cs typeface="Segoe UI" pitchFamily="34" charset="0"/>
              </a:rPr>
              <a:t>Test</a:t>
            </a:r>
          </a:p>
        </p:txBody>
      </p:sp>
      <p:sp>
        <p:nvSpPr>
          <p:cNvPr id="29" name="Rectangle 28">
            <a:extLst>
              <a:ext uri="{FF2B5EF4-FFF2-40B4-BE49-F238E27FC236}">
                <a16:creationId xmlns:a16="http://schemas.microsoft.com/office/drawing/2014/main" id="{8FDC35B3-80F3-474D-A516-9044843CBD39}"/>
              </a:ext>
            </a:extLst>
          </p:cNvPr>
          <p:cNvSpPr/>
          <p:nvPr/>
        </p:nvSpPr>
        <p:spPr>
          <a:xfrm>
            <a:off x="633322" y="2186045"/>
            <a:ext cx="1028408" cy="754167"/>
          </a:xfrm>
          <a:prstGeom prst="rect">
            <a:avLst/>
          </a:prstGeom>
        </p:spPr>
        <p:txBody>
          <a:bodyPr wrap="none">
            <a:noAutofit/>
          </a:bodyPr>
          <a:lstStyle/>
          <a:p>
            <a:pPr defTabSz="699086" fontAlgn="base">
              <a:spcBef>
                <a:spcPct val="0"/>
              </a:spcBef>
              <a:spcAft>
                <a:spcPct val="0"/>
              </a:spcAft>
            </a:pPr>
            <a:r>
              <a:rPr lang="en-US" sz="900" dirty="0">
                <a:solidFill>
                  <a:srgbClr val="FFFFFF"/>
                </a:solidFill>
                <a:latin typeface="Segoe UI"/>
                <a:ea typeface="Segoe UI" pitchFamily="34" charset="0"/>
                <a:cs typeface="Segoe UI" pitchFamily="34" charset="0"/>
              </a:rPr>
              <a:t>Prod</a:t>
            </a:r>
          </a:p>
        </p:txBody>
      </p:sp>
      <p:sp>
        <p:nvSpPr>
          <p:cNvPr id="5" name="Right Brace 4">
            <a:extLst>
              <a:ext uri="{FF2B5EF4-FFF2-40B4-BE49-F238E27FC236}">
                <a16:creationId xmlns:a16="http://schemas.microsoft.com/office/drawing/2014/main" id="{23C80C5A-7CC4-4AF1-8F94-B268FB7B37F7}"/>
              </a:ext>
              <a:ext uri="{C183D7F6-B498-43B3-948B-1728B52AA6E4}">
                <adec:decorative xmlns:adec="http://schemas.microsoft.com/office/drawing/2017/decorative" val="1"/>
              </a:ext>
            </a:extLst>
          </p:cNvPr>
          <p:cNvSpPr/>
          <p:nvPr/>
        </p:nvSpPr>
        <p:spPr>
          <a:xfrm>
            <a:off x="2476434" y="3229210"/>
            <a:ext cx="267818" cy="1571390"/>
          </a:xfrm>
          <a:prstGeom prst="rightBrace">
            <a:avLst>
              <a:gd name="adj1" fmla="val 8333"/>
              <a:gd name="adj2" fmla="val 50972"/>
            </a:avLst>
          </a:prstGeom>
          <a:ln w="381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dirty="0">
              <a:solidFill>
                <a:srgbClr val="000000"/>
              </a:solidFill>
              <a:latin typeface="Segoe UI"/>
            </a:endParaRPr>
          </a:p>
        </p:txBody>
      </p:sp>
      <p:sp>
        <p:nvSpPr>
          <p:cNvPr id="6" name="Rectangle 5">
            <a:extLst>
              <a:ext uri="{FF2B5EF4-FFF2-40B4-BE49-F238E27FC236}">
                <a16:creationId xmlns:a16="http://schemas.microsoft.com/office/drawing/2014/main" id="{EDA99274-2C49-4E27-991E-D6D14F44C1CC}"/>
              </a:ext>
            </a:extLst>
          </p:cNvPr>
          <p:cNvSpPr/>
          <p:nvPr/>
        </p:nvSpPr>
        <p:spPr>
          <a:xfrm>
            <a:off x="3427440" y="1193867"/>
            <a:ext cx="2026474" cy="507831"/>
          </a:xfrm>
          <a:prstGeom prst="rect">
            <a:avLst/>
          </a:prstGeom>
        </p:spPr>
        <p:txBody>
          <a:bodyPr wrap="square">
            <a:spAutoFit/>
          </a:bodyPr>
          <a:lstStyle/>
          <a:p>
            <a:pPr marL="171450" indent="-171450" defTabSz="699086" fontAlgn="base">
              <a:spcBef>
                <a:spcPct val="0"/>
              </a:spcBef>
              <a:spcAft>
                <a:spcPct val="0"/>
              </a:spcAft>
              <a:buFontTx/>
              <a:buAutoNum type="arabicParenR"/>
            </a:pPr>
            <a:r>
              <a:rPr lang="en-US" sz="900" dirty="0">
                <a:solidFill>
                  <a:srgbClr val="243A5E"/>
                </a:solidFill>
                <a:latin typeface="Segoe UI"/>
                <a:ea typeface="Segoe UI" pitchFamily="34" charset="0"/>
                <a:cs typeface="Segoe UI" pitchFamily="34" charset="0"/>
              </a:rPr>
              <a:t>Block selected non-Microsoft non-standard connectors </a:t>
            </a:r>
          </a:p>
          <a:p>
            <a:pPr marL="175022" defTabSz="699086" fontAlgn="base">
              <a:spcBef>
                <a:spcPct val="0"/>
              </a:spcBef>
              <a:spcAft>
                <a:spcPct val="0"/>
              </a:spcAft>
            </a:pPr>
            <a:r>
              <a:rPr lang="en-US" sz="900" dirty="0">
                <a:solidFill>
                  <a:srgbClr val="243A5E"/>
                </a:solidFill>
                <a:latin typeface="Segoe UI"/>
                <a:ea typeface="Segoe UI" pitchFamily="34" charset="0"/>
                <a:cs typeface="Segoe UI" pitchFamily="34" charset="0"/>
              </a:rPr>
              <a:t>(e.g. Dropbox, social media)</a:t>
            </a:r>
          </a:p>
        </p:txBody>
      </p:sp>
      <p:sp>
        <p:nvSpPr>
          <p:cNvPr id="37" name="Right Brace 36">
            <a:extLst>
              <a:ext uri="{FF2B5EF4-FFF2-40B4-BE49-F238E27FC236}">
                <a16:creationId xmlns:a16="http://schemas.microsoft.com/office/drawing/2014/main" id="{7F8B1EC8-2545-4A78-B699-79E8ABD13690}"/>
              </a:ext>
              <a:ext uri="{C183D7F6-B498-43B3-948B-1728B52AA6E4}">
                <adec:decorative xmlns:adec="http://schemas.microsoft.com/office/drawing/2017/decorative" val="1"/>
              </a:ext>
            </a:extLst>
          </p:cNvPr>
          <p:cNvSpPr/>
          <p:nvPr/>
        </p:nvSpPr>
        <p:spPr>
          <a:xfrm>
            <a:off x="3082598" y="926119"/>
            <a:ext cx="275556" cy="3874480"/>
          </a:xfrm>
          <a:prstGeom prst="rightBrace">
            <a:avLst>
              <a:gd name="adj1" fmla="val 8333"/>
              <a:gd name="adj2" fmla="val 13724"/>
            </a:avLst>
          </a:prstGeom>
          <a:ln w="381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dirty="0">
              <a:solidFill>
                <a:srgbClr val="000000"/>
              </a:solidFill>
              <a:latin typeface="Segoe UI"/>
            </a:endParaRPr>
          </a:p>
        </p:txBody>
      </p:sp>
      <p:sp>
        <p:nvSpPr>
          <p:cNvPr id="51" name="Rectangle 50">
            <a:extLst>
              <a:ext uri="{FF2B5EF4-FFF2-40B4-BE49-F238E27FC236}">
                <a16:creationId xmlns:a16="http://schemas.microsoft.com/office/drawing/2014/main" id="{CCBF5F67-9D79-4E2E-B908-7C924A7C950D}"/>
              </a:ext>
            </a:extLst>
          </p:cNvPr>
          <p:cNvSpPr/>
          <p:nvPr/>
        </p:nvSpPr>
        <p:spPr bwMode="auto">
          <a:xfrm>
            <a:off x="3350416" y="2390260"/>
            <a:ext cx="2118668" cy="458169"/>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spcBef>
                <a:spcPct val="0"/>
              </a:spcBef>
              <a:spcAft>
                <a:spcPct val="0"/>
              </a:spcAft>
            </a:pPr>
            <a:r>
              <a:rPr lang="en-US" sz="900" dirty="0">
                <a:solidFill>
                  <a:srgbClr val="243A5E"/>
                </a:solidFill>
                <a:latin typeface="Segoe UI"/>
                <a:ea typeface="Segoe UI" pitchFamily="34" charset="0"/>
                <a:cs typeface="Segoe UI" pitchFamily="34" charset="0"/>
              </a:rPr>
              <a:t>#3: Create dedicated environments with less restrictive policies for certain application environments </a:t>
            </a:r>
          </a:p>
        </p:txBody>
      </p:sp>
      <p:sp>
        <p:nvSpPr>
          <p:cNvPr id="52" name="Right Brace 51">
            <a:extLst>
              <a:ext uri="{FF2B5EF4-FFF2-40B4-BE49-F238E27FC236}">
                <a16:creationId xmlns:a16="http://schemas.microsoft.com/office/drawing/2014/main" id="{A2B4C5EF-5288-4DF6-87E7-8069143070AB}"/>
              </a:ext>
              <a:ext uri="{C183D7F6-B498-43B3-948B-1728B52AA6E4}">
                <adec:decorative xmlns:adec="http://schemas.microsoft.com/office/drawing/2017/decorative" val="1"/>
              </a:ext>
            </a:extLst>
          </p:cNvPr>
          <p:cNvSpPr/>
          <p:nvPr/>
        </p:nvSpPr>
        <p:spPr>
          <a:xfrm>
            <a:off x="2492725" y="926119"/>
            <a:ext cx="241882" cy="2062742"/>
          </a:xfrm>
          <a:prstGeom prst="rightBrace">
            <a:avLst>
              <a:gd name="adj1" fmla="val 8333"/>
              <a:gd name="adj2" fmla="val 78128"/>
            </a:avLst>
          </a:prstGeom>
          <a:ln w="38100">
            <a:solidFill>
              <a:srgbClr val="243A5E"/>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dirty="0">
              <a:solidFill>
                <a:srgbClr val="000000"/>
              </a:solidFill>
              <a:latin typeface="Segoe UI"/>
            </a:endParaRPr>
          </a:p>
        </p:txBody>
      </p:sp>
      <p:sp>
        <p:nvSpPr>
          <p:cNvPr id="53" name="Rectangle 52">
            <a:extLst>
              <a:ext uri="{FF2B5EF4-FFF2-40B4-BE49-F238E27FC236}">
                <a16:creationId xmlns:a16="http://schemas.microsoft.com/office/drawing/2014/main" id="{2D4FED0C-549C-469D-9C00-6CFF27421878}"/>
              </a:ext>
            </a:extLst>
          </p:cNvPr>
          <p:cNvSpPr/>
          <p:nvPr/>
        </p:nvSpPr>
        <p:spPr bwMode="auto">
          <a:xfrm>
            <a:off x="3350416" y="3780725"/>
            <a:ext cx="2250284" cy="459356"/>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7" rIns="137121" bIns="109697" numCol="1" spcCol="0" rtlCol="0" fromWordArt="0" anchor="ctr" anchorCtr="0" forceAA="0" compatLnSpc="1">
            <a:prstTxWarp prst="textNoShape">
              <a:avLst/>
            </a:prstTxWarp>
            <a:noAutofit/>
          </a:bodyPr>
          <a:lstStyle/>
          <a:p>
            <a:pPr defTabSz="699086" fontAlgn="base">
              <a:spcBef>
                <a:spcPct val="0"/>
              </a:spcBef>
              <a:spcAft>
                <a:spcPct val="0"/>
              </a:spcAft>
            </a:pPr>
            <a:r>
              <a:rPr lang="en-US" sz="975" dirty="0">
                <a:solidFill>
                  <a:srgbClr val="243A5E"/>
                </a:solidFill>
                <a:latin typeface="Segoe UI"/>
                <a:ea typeface="Segoe UI" pitchFamily="34" charset="0"/>
                <a:cs typeface="Segoe UI" pitchFamily="34" charset="0"/>
              </a:rPr>
              <a:t>#2: Restrict ‘business data’ connectors (e.g. only Office 365 connectors are business data)</a:t>
            </a:r>
          </a:p>
        </p:txBody>
      </p:sp>
      <p:grpSp>
        <p:nvGrpSpPr>
          <p:cNvPr id="55" name="Group 54" descr="Secure">
            <a:extLst>
              <a:ext uri="{FF2B5EF4-FFF2-40B4-BE49-F238E27FC236}">
                <a16:creationId xmlns:a16="http://schemas.microsoft.com/office/drawing/2014/main" id="{9D6E0D42-3129-4DC4-9F0B-79825799B9FF}"/>
              </a:ext>
            </a:extLst>
          </p:cNvPr>
          <p:cNvGrpSpPr/>
          <p:nvPr/>
        </p:nvGrpSpPr>
        <p:grpSpPr>
          <a:xfrm>
            <a:off x="8231769" y="-802792"/>
            <a:ext cx="1583670" cy="1475990"/>
            <a:chOff x="10975692" y="-1070389"/>
            <a:chExt cx="2111560" cy="1967986"/>
          </a:xfrm>
          <a:solidFill>
            <a:srgbClr val="FFC000"/>
          </a:solidFill>
        </p:grpSpPr>
        <p:sp>
          <p:nvSpPr>
            <p:cNvPr id="56" name="Oval 55">
              <a:extLst>
                <a:ext uri="{FF2B5EF4-FFF2-40B4-BE49-F238E27FC236}">
                  <a16:creationId xmlns:a16="http://schemas.microsoft.com/office/drawing/2014/main" id="{48AC8464-7F49-4471-83B7-9A4A4AEFE808}"/>
                </a:ext>
              </a:extLst>
            </p:cNvPr>
            <p:cNvSpPr/>
            <p:nvPr/>
          </p:nvSpPr>
          <p:spPr bwMode="auto">
            <a:xfrm>
              <a:off x="10975692" y="-1070389"/>
              <a:ext cx="2111560" cy="196798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TextBox 56">
              <a:extLst>
                <a:ext uri="{FF2B5EF4-FFF2-40B4-BE49-F238E27FC236}">
                  <a16:creationId xmlns:a16="http://schemas.microsoft.com/office/drawing/2014/main" id="{38B498A2-7AC5-4A7B-9942-64501D6CD921}"/>
                </a:ext>
              </a:extLst>
            </p:cNvPr>
            <p:cNvSpPr txBox="1"/>
            <p:nvPr/>
          </p:nvSpPr>
          <p:spPr>
            <a:xfrm rot="1736155">
              <a:off x="11188392" y="234417"/>
              <a:ext cx="1076960" cy="307776"/>
            </a:xfrm>
            <a:prstGeom prst="rect">
              <a:avLst/>
            </a:prstGeom>
            <a:grpFill/>
          </p:spPr>
          <p:txBody>
            <a:bodyPr wrap="square" lIns="0" tIns="0" rIns="0" bIns="0" rtlCol="0">
              <a:spAutoFit/>
            </a:bodyPr>
            <a:lstStyle/>
            <a:p>
              <a:pPr algn="ctr" defTabSz="685775"/>
              <a:r>
                <a:rPr lang="en-US" sz="1500" dirty="0">
                  <a:solidFill>
                    <a:srgbClr val="243A5E">
                      <a:lumMod val="50000"/>
                    </a:srgbClr>
                  </a:solidFill>
                  <a:latin typeface="Segoe UI"/>
                </a:rPr>
                <a:t>Secure</a:t>
              </a:r>
            </a:p>
          </p:txBody>
        </p:sp>
      </p:grpSp>
      <p:cxnSp>
        <p:nvCxnSpPr>
          <p:cNvPr id="7" name="Straight Connector 6">
            <a:extLst>
              <a:ext uri="{FF2B5EF4-FFF2-40B4-BE49-F238E27FC236}">
                <a16:creationId xmlns:a16="http://schemas.microsoft.com/office/drawing/2014/main" id="{CA9120B3-93E7-420C-84C1-75A2A302758D}"/>
              </a:ext>
              <a:ext uri="{C183D7F6-B498-43B3-948B-1728B52AA6E4}">
                <adec:decorative xmlns:adec="http://schemas.microsoft.com/office/drawing/2017/decorative" val="1"/>
              </a:ext>
            </a:extLst>
          </p:cNvPr>
          <p:cNvCxnSpPr/>
          <p:nvPr/>
        </p:nvCxnSpPr>
        <p:spPr>
          <a:xfrm>
            <a:off x="237519" y="3229209"/>
            <a:ext cx="0" cy="1609802"/>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AFCF1BD-D6C6-4CFB-9921-C8963AA29CEB}"/>
              </a:ext>
              <a:ext uri="{C183D7F6-B498-43B3-948B-1728B52AA6E4}">
                <adec:decorative xmlns:adec="http://schemas.microsoft.com/office/drawing/2017/decorative" val="1"/>
              </a:ext>
            </a:extLst>
          </p:cNvPr>
          <p:cNvCxnSpPr>
            <a:cxnSpLocks/>
          </p:cNvCxnSpPr>
          <p:nvPr/>
        </p:nvCxnSpPr>
        <p:spPr>
          <a:xfrm flipH="1">
            <a:off x="237519" y="926119"/>
            <a:ext cx="1299" cy="2014093"/>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3026D9D-E810-4D04-9694-A6330E755DC4}"/>
              </a:ext>
            </a:extLst>
          </p:cNvPr>
          <p:cNvSpPr txBox="1"/>
          <p:nvPr/>
        </p:nvSpPr>
        <p:spPr>
          <a:xfrm rot="16200000">
            <a:off x="-217607" y="1828030"/>
            <a:ext cx="918360" cy="161583"/>
          </a:xfrm>
          <a:prstGeom prst="rect">
            <a:avLst/>
          </a:prstGeom>
          <a:solidFill>
            <a:schemeClr val="bg1"/>
          </a:solidFill>
        </p:spPr>
        <p:txBody>
          <a:bodyPr wrap="square" lIns="0" tIns="0" rIns="0" bIns="0" rtlCol="0">
            <a:spAutoFit/>
          </a:bodyPr>
          <a:lstStyle/>
          <a:p>
            <a:pPr algn="ctr" defTabSz="685775"/>
            <a:r>
              <a:rPr lang="en-US" sz="1050" dirty="0">
                <a:gradFill>
                  <a:gsLst>
                    <a:gs pos="2917">
                      <a:srgbClr val="000000"/>
                    </a:gs>
                    <a:gs pos="30000">
                      <a:srgbClr val="000000"/>
                    </a:gs>
                  </a:gsLst>
                  <a:lin ang="5400000" scaled="0"/>
                </a:gradFill>
                <a:latin typeface="Segoe UI"/>
              </a:rPr>
              <a:t>Production</a:t>
            </a:r>
          </a:p>
        </p:txBody>
      </p:sp>
      <p:sp>
        <p:nvSpPr>
          <p:cNvPr id="36" name="TextBox 35">
            <a:extLst>
              <a:ext uri="{FF2B5EF4-FFF2-40B4-BE49-F238E27FC236}">
                <a16:creationId xmlns:a16="http://schemas.microsoft.com/office/drawing/2014/main" id="{81AF6B9E-4951-49CC-B1EA-CBDD6FCDD148}"/>
              </a:ext>
            </a:extLst>
          </p:cNvPr>
          <p:cNvSpPr txBox="1"/>
          <p:nvPr/>
        </p:nvSpPr>
        <p:spPr>
          <a:xfrm rot="16200000">
            <a:off x="-225028" y="3901194"/>
            <a:ext cx="918360" cy="161583"/>
          </a:xfrm>
          <a:prstGeom prst="rect">
            <a:avLst/>
          </a:prstGeom>
          <a:solidFill>
            <a:schemeClr val="bg1"/>
          </a:solidFill>
        </p:spPr>
        <p:txBody>
          <a:bodyPr wrap="square" lIns="0" tIns="0" rIns="0" bIns="0" rtlCol="0">
            <a:spAutoFit/>
          </a:bodyPr>
          <a:lstStyle/>
          <a:p>
            <a:pPr algn="ctr" defTabSz="685775"/>
            <a:r>
              <a:rPr lang="en-US" sz="1050" dirty="0">
                <a:gradFill>
                  <a:gsLst>
                    <a:gs pos="2917">
                      <a:srgbClr val="000000"/>
                    </a:gs>
                    <a:gs pos="30000">
                      <a:srgbClr val="000000"/>
                    </a:gs>
                  </a:gsLst>
                  <a:lin ang="5400000" scaled="0"/>
                </a:gradFill>
                <a:latin typeface="Segoe UI"/>
              </a:rPr>
              <a:t>Productivity</a:t>
            </a:r>
          </a:p>
        </p:txBody>
      </p:sp>
    </p:spTree>
    <p:extLst>
      <p:ext uri="{BB962C8B-B14F-4D97-AF65-F5344CB8AC3E}">
        <p14:creationId xmlns:p14="http://schemas.microsoft.com/office/powerpoint/2010/main" val="254411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wipe(down)">
                                      <p:cBhvr>
                                        <p:cTn id="9" dur="500"/>
                                        <p:tgtEl>
                                          <p:spTgt spid="6"/>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down)">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22" presetClass="entr" presetSubtype="4"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ipe(down)">
                                      <p:cBhvr>
                                        <p:cTn id="19" dur="500"/>
                                        <p:tgtEl>
                                          <p:spTgt spid="5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22" presetClass="entr" presetSubtype="4"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down)">
                                      <p:cBhvr>
                                        <p:cTn id="29" dur="500"/>
                                        <p:tgtEl>
                                          <p:spTgt spid="52"/>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down)">
                                      <p:cBhvr>
                                        <p:cTn id="3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p:bldP spid="37" grpId="0" animBg="1"/>
      <p:bldP spid="51" grpId="0" animBg="1"/>
      <p:bldP spid="52" grpId="0" animBg="1"/>
      <p:bldP spid="5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A02D4662-CC90-48E0-A134-1DBFC0E07F6D}"/>
              </a:ext>
            </a:extLst>
          </p:cNvPr>
          <p:cNvSpPr>
            <a:spLocks noGrp="1"/>
          </p:cNvSpPr>
          <p:nvPr>
            <p:ph type="title" idx="4294967295"/>
          </p:nvPr>
        </p:nvSpPr>
        <p:spPr>
          <a:xfrm>
            <a:off x="440131" y="442164"/>
            <a:ext cx="3827069" cy="31701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60" b="0" i="0" u="none" strike="noStrike" kern="1200" cap="none" spc="0" normalizeH="0" baseline="0" noProof="0" dirty="0">
                <a:ln>
                  <a:noFill/>
                </a:ln>
                <a:solidFill>
                  <a:schemeClr val="tx1"/>
                </a:solidFill>
                <a:effectLst/>
                <a:uLnTx/>
                <a:uFillTx/>
                <a:latin typeface="+mj-lt"/>
                <a:ea typeface="+mn-ea"/>
                <a:cs typeface="+mn-cs"/>
              </a:rPr>
              <a:t>DLP Policy Enforcement</a:t>
            </a:r>
            <a:endParaRPr kumimoji="0" lang="en-IN" sz="2060" b="0" i="0" u="none" strike="noStrike" kern="1200" cap="none" spc="0" normalizeH="0" baseline="0" noProof="0" dirty="0">
              <a:ln>
                <a:noFill/>
              </a:ln>
              <a:solidFill>
                <a:schemeClr val="tx1"/>
              </a:solidFill>
              <a:effectLst/>
              <a:uLnTx/>
              <a:uFillTx/>
              <a:latin typeface="+mj-lt"/>
              <a:ea typeface="+mn-ea"/>
              <a:cs typeface="+mn-cs"/>
            </a:endParaRPr>
          </a:p>
        </p:txBody>
      </p:sp>
      <p:sp>
        <p:nvSpPr>
          <p:cNvPr id="38" name="Rectangle 37">
            <a:extLst>
              <a:ext uri="{FF2B5EF4-FFF2-40B4-BE49-F238E27FC236}">
                <a16:creationId xmlns:a16="http://schemas.microsoft.com/office/drawing/2014/main" id="{E3CF2EAC-223F-493B-98C8-7DEDA1796302}"/>
              </a:ext>
            </a:extLst>
          </p:cNvPr>
          <p:cNvSpPr/>
          <p:nvPr/>
        </p:nvSpPr>
        <p:spPr>
          <a:xfrm>
            <a:off x="898230" y="1000083"/>
            <a:ext cx="3657784" cy="207749"/>
          </a:xfrm>
          <a:prstGeom prst="rect">
            <a:avLst/>
          </a:prstGeom>
        </p:spPr>
        <p:txBody>
          <a:bodyPr wrap="square" lIns="0" tIns="0" rIns="0" bIns="0">
            <a:spAutoFit/>
          </a:bodyPr>
          <a:lstStyle/>
          <a:p>
            <a:pPr marL="0" lvl="1">
              <a:spcAft>
                <a:spcPts val="225"/>
              </a:spcAft>
            </a:pPr>
            <a:r>
              <a:rPr lang="en-US" sz="1350" dirty="0">
                <a:solidFill>
                  <a:srgbClr val="5C005C"/>
                </a:solidFill>
                <a:latin typeface="+mj-lt"/>
              </a:rPr>
              <a:t>Design-time</a:t>
            </a:r>
          </a:p>
        </p:txBody>
      </p:sp>
      <p:sp>
        <p:nvSpPr>
          <p:cNvPr id="36" name="Rectangle 35">
            <a:extLst>
              <a:ext uri="{FF2B5EF4-FFF2-40B4-BE49-F238E27FC236}">
                <a16:creationId xmlns:a16="http://schemas.microsoft.com/office/drawing/2014/main" id="{7DB39A57-A5E6-45DC-8D56-A02475DA4B2B}"/>
              </a:ext>
            </a:extLst>
          </p:cNvPr>
          <p:cNvSpPr/>
          <p:nvPr/>
        </p:nvSpPr>
        <p:spPr>
          <a:xfrm>
            <a:off x="462256" y="1351294"/>
            <a:ext cx="4241407" cy="1803058"/>
          </a:xfrm>
          <a:prstGeom prst="rect">
            <a:avLst/>
          </a:prstGeom>
        </p:spPr>
        <p:txBody>
          <a:bodyPr wrap="square" lIns="0" tIns="0" rIns="0" bIns="0">
            <a:spAutoFit/>
          </a:bodyPr>
          <a:lstStyle/>
          <a:p>
            <a:pPr marL="0" lvl="1">
              <a:spcAft>
                <a:spcPts val="225"/>
              </a:spcAft>
            </a:pPr>
            <a:r>
              <a:rPr lang="en-US" sz="1050" dirty="0"/>
              <a:t>Makers see an error upon using connectors that don’t belong together or are blocked using DLP policies. </a:t>
            </a:r>
            <a:br>
              <a:rPr lang="en-US" sz="1050" dirty="0"/>
            </a:br>
            <a:br>
              <a:rPr lang="en-US" sz="1050" dirty="0"/>
            </a:br>
            <a:r>
              <a:rPr lang="en-US" sz="1050" dirty="0"/>
              <a:t>Apps violating DLP policies cannot be saved at design time unless DLP violation is resolved</a:t>
            </a:r>
            <a:br>
              <a:rPr lang="en-US" sz="1050" dirty="0"/>
            </a:br>
            <a:endParaRPr lang="en-US" sz="1050" dirty="0"/>
          </a:p>
          <a:p>
            <a:pPr marL="0" lvl="2">
              <a:spcAft>
                <a:spcPts val="225"/>
              </a:spcAft>
            </a:pPr>
            <a:r>
              <a:rPr lang="en-US" sz="1050" dirty="0"/>
              <a:t>Power Automate makers see a warning while saving a flow using connectors that don’t below together or are blocked using DLP policies </a:t>
            </a:r>
            <a:br>
              <a:rPr lang="en-US" sz="1050" dirty="0"/>
            </a:br>
            <a:br>
              <a:rPr lang="en-US" sz="1050" dirty="0"/>
            </a:br>
            <a:r>
              <a:rPr lang="en-US" sz="1050" dirty="0"/>
              <a:t>The flow will be saved but marked as ‘Suspended’ and will not execute unless DLP violation is resolved</a:t>
            </a:r>
          </a:p>
        </p:txBody>
      </p:sp>
      <p:sp>
        <p:nvSpPr>
          <p:cNvPr id="61" name="Rectangle 60">
            <a:extLst>
              <a:ext uri="{FF2B5EF4-FFF2-40B4-BE49-F238E27FC236}">
                <a16:creationId xmlns:a16="http://schemas.microsoft.com/office/drawing/2014/main" id="{62B665F7-5E34-47BD-AF63-60B4109F964E}"/>
              </a:ext>
            </a:extLst>
          </p:cNvPr>
          <p:cNvSpPr/>
          <p:nvPr/>
        </p:nvSpPr>
        <p:spPr>
          <a:xfrm>
            <a:off x="898230" y="3365444"/>
            <a:ext cx="3657784" cy="207749"/>
          </a:xfrm>
          <a:prstGeom prst="rect">
            <a:avLst/>
          </a:prstGeom>
        </p:spPr>
        <p:txBody>
          <a:bodyPr wrap="square" lIns="0" tIns="0" rIns="0" bIns="0">
            <a:spAutoFit/>
          </a:bodyPr>
          <a:lstStyle/>
          <a:p>
            <a:pPr marL="0" lvl="1">
              <a:spcAft>
                <a:spcPts val="225"/>
              </a:spcAft>
            </a:pPr>
            <a:r>
              <a:rPr lang="en-US" sz="1350" dirty="0">
                <a:solidFill>
                  <a:srgbClr val="5C005C"/>
                </a:solidFill>
                <a:latin typeface="+mj-lt"/>
              </a:rPr>
              <a:t>Run-time</a:t>
            </a:r>
          </a:p>
        </p:txBody>
      </p:sp>
      <p:sp>
        <p:nvSpPr>
          <p:cNvPr id="60" name="Rectangle 59">
            <a:extLst>
              <a:ext uri="{FF2B5EF4-FFF2-40B4-BE49-F238E27FC236}">
                <a16:creationId xmlns:a16="http://schemas.microsoft.com/office/drawing/2014/main" id="{C3048BC7-EF08-415F-9E9B-7C787611FE56}"/>
              </a:ext>
            </a:extLst>
          </p:cNvPr>
          <p:cNvSpPr/>
          <p:nvPr/>
        </p:nvSpPr>
        <p:spPr>
          <a:xfrm>
            <a:off x="423234" y="3746672"/>
            <a:ext cx="4241407" cy="995144"/>
          </a:xfrm>
          <a:prstGeom prst="rect">
            <a:avLst/>
          </a:prstGeom>
        </p:spPr>
        <p:txBody>
          <a:bodyPr wrap="square" lIns="0" tIns="0" rIns="0" bIns="0">
            <a:spAutoFit/>
          </a:bodyPr>
          <a:lstStyle/>
          <a:p>
            <a:pPr marL="0" lvl="1">
              <a:spcAft>
                <a:spcPts val="225"/>
              </a:spcAft>
            </a:pPr>
            <a:r>
              <a:rPr lang="en-US" sz="1050" dirty="0"/>
              <a:t>If DLP policy changes impact an existing Power App negatively then users are no longer able to launch it and get an error</a:t>
            </a:r>
            <a:br>
              <a:rPr lang="en-US" sz="1050" dirty="0"/>
            </a:br>
            <a:endParaRPr lang="en-US" sz="1050" dirty="0"/>
          </a:p>
          <a:p>
            <a:pPr marL="0" lvl="1">
              <a:spcAft>
                <a:spcPts val="225"/>
              </a:spcAft>
            </a:pPr>
            <a:r>
              <a:rPr lang="en-US" sz="1050" dirty="0"/>
              <a:t>If DLP policy changes impact an existing Power Automate negatively then it is automatically marked as suspended users are no longer able to execute it. </a:t>
            </a:r>
          </a:p>
        </p:txBody>
      </p:sp>
      <p:grpSp>
        <p:nvGrpSpPr>
          <p:cNvPr id="79" name="Group 78">
            <a:extLst>
              <a:ext uri="{FF2B5EF4-FFF2-40B4-BE49-F238E27FC236}">
                <a16:creationId xmlns:a16="http://schemas.microsoft.com/office/drawing/2014/main" id="{820A8097-9520-4A93-B0A0-6624454477F9}"/>
              </a:ext>
              <a:ext uri="{C183D7F6-B498-43B3-948B-1728B52AA6E4}">
                <adec:decorative xmlns:adec="http://schemas.microsoft.com/office/drawing/2017/decorative" val="1"/>
              </a:ext>
            </a:extLst>
          </p:cNvPr>
          <p:cNvGrpSpPr/>
          <p:nvPr/>
        </p:nvGrpSpPr>
        <p:grpSpPr>
          <a:xfrm>
            <a:off x="423235" y="898407"/>
            <a:ext cx="394680" cy="394680"/>
            <a:chOff x="586841" y="1401879"/>
            <a:chExt cx="526240" cy="526240"/>
          </a:xfrm>
          <a:solidFill>
            <a:schemeClr val="accent3">
              <a:lumMod val="40000"/>
              <a:lumOff val="60000"/>
            </a:schemeClr>
          </a:solidFill>
        </p:grpSpPr>
        <p:grpSp>
          <p:nvGrpSpPr>
            <p:cNvPr id="22" name="Group 21">
              <a:extLst>
                <a:ext uri="{FF2B5EF4-FFF2-40B4-BE49-F238E27FC236}">
                  <a16:creationId xmlns:a16="http://schemas.microsoft.com/office/drawing/2014/main" id="{B432D992-71B1-4CDC-B914-12E46AC66CF8}"/>
                </a:ext>
              </a:extLst>
            </p:cNvPr>
            <p:cNvGrpSpPr/>
            <p:nvPr/>
          </p:nvGrpSpPr>
          <p:grpSpPr>
            <a:xfrm>
              <a:off x="586841" y="1401879"/>
              <a:ext cx="526240" cy="526240"/>
              <a:chOff x="2247511" y="3320384"/>
              <a:chExt cx="596900" cy="596901"/>
            </a:xfrm>
            <a:grpFill/>
          </p:grpSpPr>
          <p:sp>
            <p:nvSpPr>
              <p:cNvPr id="34" name="Diamond 33">
                <a:extLst>
                  <a:ext uri="{FF2B5EF4-FFF2-40B4-BE49-F238E27FC236}">
                    <a16:creationId xmlns:a16="http://schemas.microsoft.com/office/drawing/2014/main" id="{02B2B0C4-EEF5-4C6A-8DED-5A3FE7496F8D}"/>
                  </a:ext>
                </a:extLst>
              </p:cNvPr>
              <p:cNvSpPr/>
              <p:nvPr/>
            </p:nvSpPr>
            <p:spPr bwMode="auto">
              <a:xfrm rot="16200000">
                <a:off x="2247510" y="3320385"/>
                <a:ext cx="596901" cy="596900"/>
              </a:xfrm>
              <a:prstGeom prst="diamond">
                <a:avLst/>
              </a:prstGeom>
              <a:grpFill/>
              <a:ln w="63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ea typeface="Segoe UI" pitchFamily="34" charset="0"/>
                  <a:cs typeface="Segoe UI" pitchFamily="34" charset="0"/>
                </a:endParaRPr>
              </a:p>
            </p:txBody>
          </p:sp>
          <p:sp>
            <p:nvSpPr>
              <p:cNvPr id="35" name="Diamond 34">
                <a:extLst>
                  <a:ext uri="{FF2B5EF4-FFF2-40B4-BE49-F238E27FC236}">
                    <a16:creationId xmlns:a16="http://schemas.microsoft.com/office/drawing/2014/main" id="{015923FB-7526-404B-BA3D-5300286DF1E9}"/>
                  </a:ext>
                </a:extLst>
              </p:cNvPr>
              <p:cNvSpPr/>
              <p:nvPr/>
            </p:nvSpPr>
            <p:spPr bwMode="auto">
              <a:xfrm>
                <a:off x="2280972" y="3353848"/>
                <a:ext cx="529976" cy="52997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2100" dirty="0">
                  <a:solidFill>
                    <a:srgbClr val="000000"/>
                  </a:solidFill>
                  <a:latin typeface="+mj-lt"/>
                  <a:ea typeface="Segoe UI" pitchFamily="34" charset="0"/>
                  <a:cs typeface="Segoe UI" pitchFamily="34" charset="0"/>
                </a:endParaRPr>
              </a:p>
            </p:txBody>
          </p:sp>
        </p:grpSp>
        <p:sp>
          <p:nvSpPr>
            <p:cNvPr id="76" name="Pen" title="Icon of a surface pen with a drawn line below it">
              <a:extLst>
                <a:ext uri="{FF2B5EF4-FFF2-40B4-BE49-F238E27FC236}">
                  <a16:creationId xmlns:a16="http://schemas.microsoft.com/office/drawing/2014/main" id="{75415293-63AC-4212-9210-8276FFD8CC5C}"/>
                </a:ext>
              </a:extLst>
            </p:cNvPr>
            <p:cNvSpPr>
              <a:spLocks noChangeAspect="1" noEditPoints="1"/>
            </p:cNvSpPr>
            <p:nvPr/>
          </p:nvSpPr>
          <p:spPr bwMode="auto">
            <a:xfrm>
              <a:off x="764184" y="1578071"/>
              <a:ext cx="171554" cy="173857"/>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grpFill/>
            <a:ln w="12700" cap="sq">
              <a:solidFill>
                <a:schemeClr val="bg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gradFill>
                  <a:gsLst>
                    <a:gs pos="0">
                      <a:srgbClr val="505050"/>
                    </a:gs>
                    <a:gs pos="100000">
                      <a:srgbClr val="505050"/>
                    </a:gs>
                  </a:gsLst>
                </a:gradFill>
              </a:endParaRPr>
            </a:p>
          </p:txBody>
        </p:sp>
      </p:grpSp>
      <p:grpSp>
        <p:nvGrpSpPr>
          <p:cNvPr id="78" name="Group 77">
            <a:extLst>
              <a:ext uri="{FF2B5EF4-FFF2-40B4-BE49-F238E27FC236}">
                <a16:creationId xmlns:a16="http://schemas.microsoft.com/office/drawing/2014/main" id="{AFF23203-7503-4677-9286-024744F0CD62}"/>
              </a:ext>
              <a:ext uri="{C183D7F6-B498-43B3-948B-1728B52AA6E4}">
                <adec:decorative xmlns:adec="http://schemas.microsoft.com/office/drawing/2017/decorative" val="1"/>
              </a:ext>
            </a:extLst>
          </p:cNvPr>
          <p:cNvGrpSpPr/>
          <p:nvPr/>
        </p:nvGrpSpPr>
        <p:grpSpPr>
          <a:xfrm>
            <a:off x="423235" y="3263768"/>
            <a:ext cx="394680" cy="394680"/>
            <a:chOff x="586841" y="4056179"/>
            <a:chExt cx="526240" cy="526240"/>
          </a:xfrm>
          <a:solidFill>
            <a:schemeClr val="accent3">
              <a:lumMod val="40000"/>
              <a:lumOff val="60000"/>
            </a:schemeClr>
          </a:solidFill>
        </p:grpSpPr>
        <p:grpSp>
          <p:nvGrpSpPr>
            <p:cNvPr id="62" name="Group 61">
              <a:extLst>
                <a:ext uri="{FF2B5EF4-FFF2-40B4-BE49-F238E27FC236}">
                  <a16:creationId xmlns:a16="http://schemas.microsoft.com/office/drawing/2014/main" id="{2508C162-29DD-48BF-B2AE-D7835F1F8189}"/>
                </a:ext>
              </a:extLst>
            </p:cNvPr>
            <p:cNvGrpSpPr/>
            <p:nvPr/>
          </p:nvGrpSpPr>
          <p:grpSpPr>
            <a:xfrm>
              <a:off x="586841" y="4056179"/>
              <a:ext cx="526240" cy="526240"/>
              <a:chOff x="2247511" y="3320384"/>
              <a:chExt cx="596900" cy="596901"/>
            </a:xfrm>
            <a:grpFill/>
          </p:grpSpPr>
          <p:sp>
            <p:nvSpPr>
              <p:cNvPr id="74" name="Diamond 73">
                <a:extLst>
                  <a:ext uri="{FF2B5EF4-FFF2-40B4-BE49-F238E27FC236}">
                    <a16:creationId xmlns:a16="http://schemas.microsoft.com/office/drawing/2014/main" id="{7AA8BB3F-94D4-46CE-AD83-6ECE42037FB1}"/>
                  </a:ext>
                </a:extLst>
              </p:cNvPr>
              <p:cNvSpPr/>
              <p:nvPr/>
            </p:nvSpPr>
            <p:spPr bwMode="auto">
              <a:xfrm rot="16200000">
                <a:off x="2247510" y="3320385"/>
                <a:ext cx="596901" cy="596900"/>
              </a:xfrm>
              <a:prstGeom prst="diamond">
                <a:avLst/>
              </a:prstGeom>
              <a:grpFill/>
              <a:ln w="63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ea typeface="Segoe UI" pitchFamily="34" charset="0"/>
                  <a:cs typeface="Segoe UI" pitchFamily="34" charset="0"/>
                </a:endParaRPr>
              </a:p>
            </p:txBody>
          </p:sp>
          <p:sp>
            <p:nvSpPr>
              <p:cNvPr id="75" name="Diamond 74">
                <a:extLst>
                  <a:ext uri="{FF2B5EF4-FFF2-40B4-BE49-F238E27FC236}">
                    <a16:creationId xmlns:a16="http://schemas.microsoft.com/office/drawing/2014/main" id="{A7E4372B-48BE-4D9F-88A3-112BC2132969}"/>
                  </a:ext>
                </a:extLst>
              </p:cNvPr>
              <p:cNvSpPr/>
              <p:nvPr/>
            </p:nvSpPr>
            <p:spPr bwMode="auto">
              <a:xfrm>
                <a:off x="2280972" y="3353848"/>
                <a:ext cx="529976" cy="529974"/>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IN" sz="2100" dirty="0">
                  <a:solidFill>
                    <a:srgbClr val="000000"/>
                  </a:solidFill>
                  <a:latin typeface="+mj-lt"/>
                  <a:ea typeface="Segoe UI" pitchFamily="34" charset="0"/>
                  <a:cs typeface="Segoe UI" pitchFamily="34" charset="0"/>
                </a:endParaRPr>
              </a:p>
            </p:txBody>
          </p:sp>
        </p:grpSp>
        <p:sp>
          <p:nvSpPr>
            <p:cNvPr id="77" name="PageRight_E761" title="Icon of a chevron bracket in a circle pointed right">
              <a:extLst>
                <a:ext uri="{FF2B5EF4-FFF2-40B4-BE49-F238E27FC236}">
                  <a16:creationId xmlns:a16="http://schemas.microsoft.com/office/drawing/2014/main" id="{6F8D68B4-CCA4-427E-8DC9-7C5D60F2A5C7}"/>
                </a:ext>
              </a:extLst>
            </p:cNvPr>
            <p:cNvSpPr>
              <a:spLocks noChangeAspect="1" noEditPoints="1"/>
            </p:cNvSpPr>
            <p:nvPr/>
          </p:nvSpPr>
          <p:spPr bwMode="auto">
            <a:xfrm>
              <a:off x="775954" y="4245238"/>
              <a:ext cx="148014" cy="148122"/>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grpFill/>
            <a:ln w="12700" cap="sq">
              <a:solidFill>
                <a:schemeClr val="bg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675" dirty="0">
                <a:gradFill>
                  <a:gsLst>
                    <a:gs pos="0">
                      <a:srgbClr val="505050"/>
                    </a:gs>
                    <a:gs pos="100000">
                      <a:srgbClr val="505050"/>
                    </a:gs>
                  </a:gsLst>
                  <a:lin ang="5400000" scaled="1"/>
                </a:gradFill>
              </a:endParaRPr>
            </a:p>
          </p:txBody>
        </p:sp>
      </p:grpSp>
      <p:sp>
        <p:nvSpPr>
          <p:cNvPr id="12" name="Freeform: Shape 11">
            <a:extLst>
              <a:ext uri="{FF2B5EF4-FFF2-40B4-BE49-F238E27FC236}">
                <a16:creationId xmlns:a16="http://schemas.microsoft.com/office/drawing/2014/main" id="{9B3D8F35-B6FF-43E2-8A0D-C1CC9E34664A}"/>
              </a:ext>
              <a:ext uri="{C183D7F6-B498-43B3-948B-1728B52AA6E4}">
                <adec:decorative xmlns:adec="http://schemas.microsoft.com/office/drawing/2017/decorative" val="1"/>
              </a:ext>
            </a:extLst>
          </p:cNvPr>
          <p:cNvSpPr/>
          <p:nvPr/>
        </p:nvSpPr>
        <p:spPr bwMode="auto">
          <a:xfrm>
            <a:off x="5094427" y="685800"/>
            <a:ext cx="4049573" cy="4457701"/>
          </a:xfrm>
          <a:custGeom>
            <a:avLst/>
            <a:gdLst>
              <a:gd name="connsiteX0" fmla="*/ 4513702 w 5399431"/>
              <a:gd name="connsiteY0" fmla="*/ 0 h 5943601"/>
              <a:gd name="connsiteX1" fmla="*/ 5399431 w 5399431"/>
              <a:gd name="connsiteY1" fmla="*/ 885729 h 5943601"/>
              <a:gd name="connsiteX2" fmla="*/ 5399431 w 5399431"/>
              <a:gd name="connsiteY2" fmla="*/ 5943601 h 5943601"/>
              <a:gd name="connsiteX3" fmla="*/ 1429896 w 5399431"/>
              <a:gd name="connsiteY3" fmla="*/ 5943601 h 5943601"/>
              <a:gd name="connsiteX4" fmla="*/ 0 w 5399431"/>
              <a:gd name="connsiteY4" fmla="*/ 4513704 h 5943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9431" h="5943601">
                <a:moveTo>
                  <a:pt x="4513702" y="0"/>
                </a:moveTo>
                <a:lnTo>
                  <a:pt x="5399431" y="885729"/>
                </a:lnTo>
                <a:lnTo>
                  <a:pt x="5399431" y="5943601"/>
                </a:lnTo>
                <a:lnTo>
                  <a:pt x="1429896" y="5943601"/>
                </a:lnTo>
                <a:lnTo>
                  <a:pt x="0" y="4513704"/>
                </a:lnTo>
                <a:close/>
              </a:path>
            </a:pathLst>
          </a:cu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ea typeface="Segoe UI" pitchFamily="34" charset="0"/>
              <a:cs typeface="Segoe UI" pitchFamily="34" charset="0"/>
            </a:endParaRPr>
          </a:p>
        </p:txBody>
      </p:sp>
      <p:grpSp>
        <p:nvGrpSpPr>
          <p:cNvPr id="80" name="Group 79" descr="DLP Policy Enforcement - Screenshots">
            <a:extLst>
              <a:ext uri="{FF2B5EF4-FFF2-40B4-BE49-F238E27FC236}">
                <a16:creationId xmlns:a16="http://schemas.microsoft.com/office/drawing/2014/main" id="{35880842-2515-4E22-951C-7EEAF9F8F9B3}"/>
              </a:ext>
            </a:extLst>
          </p:cNvPr>
          <p:cNvGrpSpPr/>
          <p:nvPr/>
        </p:nvGrpSpPr>
        <p:grpSpPr>
          <a:xfrm>
            <a:off x="5294120" y="1183553"/>
            <a:ext cx="3612614" cy="3618309"/>
            <a:chOff x="6792568" y="1436689"/>
            <a:chExt cx="4816819" cy="4824412"/>
          </a:xfrm>
          <a:solidFill>
            <a:schemeClr val="tx1"/>
          </a:solidFill>
        </p:grpSpPr>
        <p:sp>
          <p:nvSpPr>
            <p:cNvPr id="81" name="Rectangle: Rounded Corners 80">
              <a:extLst>
                <a:ext uri="{FF2B5EF4-FFF2-40B4-BE49-F238E27FC236}">
                  <a16:creationId xmlns:a16="http://schemas.microsoft.com/office/drawing/2014/main" id="{4811BCAC-AA81-4A8C-B279-55A0F98D001F}"/>
                </a:ext>
              </a:extLst>
            </p:cNvPr>
            <p:cNvSpPr/>
            <p:nvPr/>
          </p:nvSpPr>
          <p:spPr bwMode="auto">
            <a:xfrm>
              <a:off x="6792568" y="1436689"/>
              <a:ext cx="4816819" cy="4824412"/>
            </a:xfrm>
            <a:prstGeom prst="roundRect">
              <a:avLst>
                <a:gd name="adj" fmla="val 5002"/>
              </a:avLst>
            </a:prstGeom>
            <a:solidFill>
              <a:schemeClr val="bg1"/>
            </a:solidFill>
            <a:ln>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solidFill>
                  <a:srgbClr val="000000"/>
                </a:solidFill>
                <a:ea typeface="Segoe UI" pitchFamily="34" charset="0"/>
                <a:cs typeface="Segoe UI" pitchFamily="34" charset="0"/>
              </a:endParaRPr>
            </a:p>
          </p:txBody>
        </p:sp>
        <p:grpSp>
          <p:nvGrpSpPr>
            <p:cNvPr id="83" name="Group 82">
              <a:extLst>
                <a:ext uri="{FF2B5EF4-FFF2-40B4-BE49-F238E27FC236}">
                  <a16:creationId xmlns:a16="http://schemas.microsoft.com/office/drawing/2014/main" id="{FD817AF4-D7E5-4903-8721-528242F55F6C}"/>
                </a:ext>
              </a:extLst>
            </p:cNvPr>
            <p:cNvGrpSpPr/>
            <p:nvPr/>
          </p:nvGrpSpPr>
          <p:grpSpPr>
            <a:xfrm>
              <a:off x="6992243" y="1763848"/>
              <a:ext cx="4417468" cy="4170095"/>
              <a:chOff x="6792569" y="2453640"/>
              <a:chExt cx="3865197" cy="3648750"/>
            </a:xfrm>
            <a:grpFill/>
          </p:grpSpPr>
          <p:pic>
            <p:nvPicPr>
              <p:cNvPr id="84" name="Picture 83">
                <a:extLst>
                  <a:ext uri="{FF2B5EF4-FFF2-40B4-BE49-F238E27FC236}">
                    <a16:creationId xmlns:a16="http://schemas.microsoft.com/office/drawing/2014/main" id="{FE5F8B3A-5A1D-4E05-99C7-65BFEBC2C772}"/>
                  </a:ext>
                </a:extLst>
              </p:cNvPr>
              <p:cNvPicPr/>
              <p:nvPr/>
            </p:nvPicPr>
            <p:blipFill rotWithShape="1">
              <a:blip r:embed="rId3" cstate="print">
                <a:extLst>
                  <a:ext uri="{28A0092B-C50C-407E-A947-70E740481C1C}">
                    <a14:useLocalDpi xmlns:a14="http://schemas.microsoft.com/office/drawing/2010/main" val="0"/>
                  </a:ext>
                </a:extLst>
              </a:blip>
              <a:srcRect l="17616" t="34835" r="14673" b="20524"/>
              <a:stretch/>
            </p:blipFill>
            <p:spPr bwMode="auto">
              <a:xfrm>
                <a:off x="8422510" y="2453640"/>
                <a:ext cx="2235256" cy="1020819"/>
              </a:xfrm>
              <a:prstGeom prst="rect">
                <a:avLst/>
              </a:prstGeom>
              <a:grp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85" name="Picture 84">
                <a:extLst>
                  <a:ext uri="{FF2B5EF4-FFF2-40B4-BE49-F238E27FC236}">
                    <a16:creationId xmlns:a16="http://schemas.microsoft.com/office/drawing/2014/main" id="{7C62E7B8-54C6-4497-9417-E4E0B13C6A3E}"/>
                  </a:ext>
                </a:extLst>
              </p:cNvPr>
              <p:cNvPicPr/>
              <p:nvPr/>
            </p:nvPicPr>
            <p:blipFill rotWithShape="1">
              <a:blip r:embed="rId4" cstate="print">
                <a:extLst>
                  <a:ext uri="{28A0092B-C50C-407E-A947-70E740481C1C}">
                    <a14:useLocalDpi xmlns:a14="http://schemas.microsoft.com/office/drawing/2010/main" val="0"/>
                  </a:ext>
                </a:extLst>
              </a:blip>
              <a:srcRect t="3377" b="18309"/>
              <a:stretch/>
            </p:blipFill>
            <p:spPr bwMode="auto">
              <a:xfrm>
                <a:off x="6792569" y="3614752"/>
                <a:ext cx="3865197" cy="481960"/>
              </a:xfrm>
              <a:prstGeom prst="rect">
                <a:avLst/>
              </a:prstGeom>
              <a:grpFill/>
              <a:ln>
                <a:noFill/>
              </a:ln>
              <a:effectLst>
                <a:outerShdw blurRad="50800" dist="38100" dir="2700000" algn="tl" rotWithShape="0">
                  <a:prstClr val="black">
                    <a:alpha val="40000"/>
                  </a:prstClr>
                </a:outerShdw>
              </a:effectLst>
            </p:spPr>
          </p:pic>
          <p:pic>
            <p:nvPicPr>
              <p:cNvPr id="86" name="Picture 85">
                <a:extLst>
                  <a:ext uri="{FF2B5EF4-FFF2-40B4-BE49-F238E27FC236}">
                    <a16:creationId xmlns:a16="http://schemas.microsoft.com/office/drawing/2014/main" id="{4B24F56B-3D97-4B01-94BD-89FE2DAD4F5E}"/>
                  </a:ext>
                </a:extLst>
              </p:cNvPr>
              <p:cNvPicPr/>
              <p:nvPr/>
            </p:nvPicPr>
            <p:blipFill rotWithShape="1">
              <a:blip r:embed="rId5" cstate="print">
                <a:extLst>
                  <a:ext uri="{28A0092B-C50C-407E-A947-70E740481C1C}">
                    <a14:useLocalDpi xmlns:a14="http://schemas.microsoft.com/office/drawing/2010/main" val="0"/>
                  </a:ext>
                </a:extLst>
              </a:blip>
              <a:srcRect l="1" r="14192"/>
              <a:stretch/>
            </p:blipFill>
            <p:spPr bwMode="auto">
              <a:xfrm>
                <a:off x="7094449" y="5321852"/>
                <a:ext cx="3563317" cy="780538"/>
              </a:xfrm>
              <a:prstGeom prst="rect">
                <a:avLst/>
              </a:prstGeom>
              <a:grpFill/>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87" name="Picture 86">
                <a:extLst>
                  <a:ext uri="{FF2B5EF4-FFF2-40B4-BE49-F238E27FC236}">
                    <a16:creationId xmlns:a16="http://schemas.microsoft.com/office/drawing/2014/main" id="{536B81F4-C3F1-4879-AFBF-9BA4B9B58BED}"/>
                  </a:ext>
                </a:extLst>
              </p:cNvPr>
              <p:cNvPicPr/>
              <p:nvPr/>
            </p:nvPicPr>
            <p:blipFill rotWithShape="1">
              <a:blip r:embed="rId6" cstate="print">
                <a:extLst>
                  <a:ext uri="{28A0092B-C50C-407E-A947-70E740481C1C}">
                    <a14:useLocalDpi xmlns:a14="http://schemas.microsoft.com/office/drawing/2010/main" val="0"/>
                  </a:ext>
                </a:extLst>
              </a:blip>
              <a:srcRect l="436" r="13117" b="14282"/>
              <a:stretch/>
            </p:blipFill>
            <p:spPr bwMode="auto">
              <a:xfrm>
                <a:off x="8232212" y="4181528"/>
                <a:ext cx="2425553" cy="1055509"/>
              </a:xfrm>
              <a:prstGeom prst="rect">
                <a:avLst/>
              </a:prstGeom>
              <a:grpFill/>
              <a:ln>
                <a:noFill/>
              </a:ln>
              <a:effectLst>
                <a:outerShdw blurRad="50800" dist="38100" dir="2700000" algn="tl" rotWithShape="0">
                  <a:prstClr val="black">
                    <a:alpha val="40000"/>
                  </a:prstClr>
                </a:outerShdw>
              </a:effectLst>
            </p:spPr>
          </p:pic>
        </p:grpSp>
      </p:grpSp>
    </p:spTree>
    <p:extLst>
      <p:ext uri="{BB962C8B-B14F-4D97-AF65-F5344CB8AC3E}">
        <p14:creationId xmlns:p14="http://schemas.microsoft.com/office/powerpoint/2010/main" val="812663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84A4BEC-D2F5-406C-B181-4B0FD433C475}"/>
              </a:ext>
            </a:extLst>
          </p:cNvPr>
          <p:cNvSpPr>
            <a:spLocks noGrp="1"/>
          </p:cNvSpPr>
          <p:nvPr>
            <p:ph type="title"/>
          </p:nvPr>
        </p:nvSpPr>
        <p:spPr/>
        <p:txBody>
          <a:bodyPr/>
          <a:lstStyle/>
          <a:p>
            <a:r>
              <a:rPr lang="en-IN" dirty="0"/>
              <a:t>DLP Management Interfaces</a:t>
            </a:r>
          </a:p>
        </p:txBody>
      </p:sp>
      <p:sp>
        <p:nvSpPr>
          <p:cNvPr id="6" name="Rectangle 5">
            <a:extLst>
              <a:ext uri="{FF2B5EF4-FFF2-40B4-BE49-F238E27FC236}">
                <a16:creationId xmlns:a16="http://schemas.microsoft.com/office/drawing/2014/main" id="{80C3F9EB-1EE7-4D50-9E81-FBF96BF9D501}"/>
              </a:ext>
              <a:ext uri="{C183D7F6-B498-43B3-948B-1728B52AA6E4}">
                <adec:decorative xmlns:adec="http://schemas.microsoft.com/office/drawing/2017/decorative" val="1"/>
              </a:ext>
            </a:extLst>
          </p:cNvPr>
          <p:cNvSpPr/>
          <p:nvPr/>
        </p:nvSpPr>
        <p:spPr bwMode="auto">
          <a:xfrm>
            <a:off x="0" y="1077517"/>
            <a:ext cx="9144000" cy="3313508"/>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dirty="0">
              <a:solidFill>
                <a:srgbClr val="000000"/>
              </a:solidFill>
              <a:ea typeface="Segoe UI" pitchFamily="34" charset="0"/>
              <a:cs typeface="Segoe UI" pitchFamily="34" charset="0"/>
            </a:endParaRPr>
          </a:p>
        </p:txBody>
      </p:sp>
      <p:grpSp>
        <p:nvGrpSpPr>
          <p:cNvPr id="58" name="Group 57" descr="Power Platform for Admins - Screenshot">
            <a:extLst>
              <a:ext uri="{FF2B5EF4-FFF2-40B4-BE49-F238E27FC236}">
                <a16:creationId xmlns:a16="http://schemas.microsoft.com/office/drawing/2014/main" id="{CC58B2EE-3BDA-45DF-9FED-43FB85EFC0FE}"/>
              </a:ext>
            </a:extLst>
          </p:cNvPr>
          <p:cNvGrpSpPr/>
          <p:nvPr/>
        </p:nvGrpSpPr>
        <p:grpSpPr>
          <a:xfrm>
            <a:off x="316319" y="1421606"/>
            <a:ext cx="2765529" cy="1701573"/>
            <a:chOff x="421759" y="1895475"/>
            <a:chExt cx="3687372" cy="2268764"/>
          </a:xfrm>
        </p:grpSpPr>
        <p:sp>
          <p:nvSpPr>
            <p:cNvPr id="25" name="Rectangle: Rounded Corners 24">
              <a:extLst>
                <a:ext uri="{FF2B5EF4-FFF2-40B4-BE49-F238E27FC236}">
                  <a16:creationId xmlns:a16="http://schemas.microsoft.com/office/drawing/2014/main" id="{3CD48D63-9F1F-4154-835A-1E858BBF529F}"/>
                </a:ext>
              </a:extLst>
            </p:cNvPr>
            <p:cNvSpPr/>
            <p:nvPr/>
          </p:nvSpPr>
          <p:spPr bwMode="auto">
            <a:xfrm>
              <a:off x="421759" y="1895475"/>
              <a:ext cx="3687372" cy="2268764"/>
            </a:xfrm>
            <a:prstGeom prst="roundRect">
              <a:avLst>
                <a:gd name="adj" fmla="val 2826"/>
              </a:avLst>
            </a:prstGeom>
            <a:solidFill>
              <a:schemeClr val="bg1">
                <a:lumMod val="95000"/>
                <a:lumOff val="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solidFill>
                  <a:srgbClr val="000000"/>
                </a:solidFill>
                <a:ea typeface="Segoe UI" pitchFamily="34" charset="0"/>
                <a:cs typeface="Segoe UI" pitchFamily="34" charset="0"/>
              </a:endParaRPr>
            </a:p>
          </p:txBody>
        </p:sp>
        <p:pic>
          <p:nvPicPr>
            <p:cNvPr id="42" name="Picture 41">
              <a:extLst>
                <a:ext uri="{FF2B5EF4-FFF2-40B4-BE49-F238E27FC236}">
                  <a16:creationId xmlns:a16="http://schemas.microsoft.com/office/drawing/2014/main" id="{AE0618D1-377D-4DB9-990D-3AF7624CA9FD}"/>
                </a:ext>
              </a:extLst>
            </p:cNvPr>
            <p:cNvPicPr>
              <a:picLocks noChangeAspect="1"/>
            </p:cNvPicPr>
            <p:nvPr/>
          </p:nvPicPr>
          <p:blipFill rotWithShape="1">
            <a:blip r:embed="rId3"/>
            <a:srcRect l="-1" t="1002" r="487" b="43779"/>
            <a:stretch/>
          </p:blipFill>
          <p:spPr>
            <a:xfrm>
              <a:off x="546417" y="2009133"/>
              <a:ext cx="3438056" cy="2041448"/>
            </a:xfrm>
            <a:prstGeom prst="rect">
              <a:avLst/>
            </a:prstGeom>
            <a:ln>
              <a:solidFill>
                <a:schemeClr val="tx1"/>
              </a:solidFill>
            </a:ln>
          </p:spPr>
        </p:pic>
      </p:grpSp>
      <p:sp>
        <p:nvSpPr>
          <p:cNvPr id="29" name="Rectangle: Rounded Corners 28">
            <a:extLst>
              <a:ext uri="{FF2B5EF4-FFF2-40B4-BE49-F238E27FC236}">
                <a16:creationId xmlns:a16="http://schemas.microsoft.com/office/drawing/2014/main" id="{2A70C94C-DA77-4715-BB35-EDDB7E117582}"/>
              </a:ext>
            </a:extLst>
          </p:cNvPr>
          <p:cNvSpPr/>
          <p:nvPr/>
        </p:nvSpPr>
        <p:spPr bwMode="auto">
          <a:xfrm>
            <a:off x="435151" y="3326524"/>
            <a:ext cx="2676524" cy="5532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solidFill>
                  <a:srgbClr val="5C005C"/>
                </a:solidFill>
                <a:latin typeface="+mj-lt"/>
                <a:ea typeface="Segoe UI" pitchFamily="34" charset="0"/>
                <a:cs typeface="Segoe UI" pitchFamily="34" charset="0"/>
              </a:rPr>
              <a:t>Power Platform for Admins Connector</a:t>
            </a:r>
          </a:p>
        </p:txBody>
      </p:sp>
      <p:grpSp>
        <p:nvGrpSpPr>
          <p:cNvPr id="63" name="Group 62" descr="Power Platform Admin Center - Screenshot">
            <a:extLst>
              <a:ext uri="{FF2B5EF4-FFF2-40B4-BE49-F238E27FC236}">
                <a16:creationId xmlns:a16="http://schemas.microsoft.com/office/drawing/2014/main" id="{0CC49DF9-5677-4EA7-BC74-DE04D7BB677A}"/>
              </a:ext>
            </a:extLst>
          </p:cNvPr>
          <p:cNvGrpSpPr/>
          <p:nvPr/>
        </p:nvGrpSpPr>
        <p:grpSpPr>
          <a:xfrm>
            <a:off x="3178071" y="1421606"/>
            <a:ext cx="2765529" cy="1701573"/>
            <a:chOff x="4237428" y="1895475"/>
            <a:chExt cx="3687372" cy="2268764"/>
          </a:xfrm>
        </p:grpSpPr>
        <p:sp>
          <p:nvSpPr>
            <p:cNvPr id="34" name="Rectangle: Rounded Corners 33">
              <a:extLst>
                <a:ext uri="{FF2B5EF4-FFF2-40B4-BE49-F238E27FC236}">
                  <a16:creationId xmlns:a16="http://schemas.microsoft.com/office/drawing/2014/main" id="{2E8CBAD3-8429-49C5-9A1F-5D4537A020A0}"/>
                </a:ext>
              </a:extLst>
            </p:cNvPr>
            <p:cNvSpPr/>
            <p:nvPr/>
          </p:nvSpPr>
          <p:spPr bwMode="auto">
            <a:xfrm>
              <a:off x="4237428" y="1895475"/>
              <a:ext cx="3687372" cy="2268764"/>
            </a:xfrm>
            <a:prstGeom prst="roundRect">
              <a:avLst>
                <a:gd name="adj" fmla="val 2826"/>
              </a:avLst>
            </a:prstGeom>
            <a:solidFill>
              <a:schemeClr val="bg1">
                <a:lumMod val="95000"/>
                <a:lumOff val="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solidFill>
                  <a:srgbClr val="000000"/>
                </a:solidFill>
                <a:ea typeface="Segoe UI" pitchFamily="34" charset="0"/>
                <a:cs typeface="Segoe UI" pitchFamily="34" charset="0"/>
              </a:endParaRPr>
            </a:p>
          </p:txBody>
        </p:sp>
        <p:pic>
          <p:nvPicPr>
            <p:cNvPr id="43" name="Picture 42">
              <a:extLst>
                <a:ext uri="{FF2B5EF4-FFF2-40B4-BE49-F238E27FC236}">
                  <a16:creationId xmlns:a16="http://schemas.microsoft.com/office/drawing/2014/main" id="{BEFBA714-660F-4565-88D0-7C6C332FA6F6}"/>
                </a:ext>
              </a:extLst>
            </p:cNvPr>
            <p:cNvPicPr>
              <a:picLocks/>
            </p:cNvPicPr>
            <p:nvPr/>
          </p:nvPicPr>
          <p:blipFill rotWithShape="1">
            <a:blip r:embed="rId4"/>
            <a:srcRect r="5554"/>
            <a:stretch/>
          </p:blipFill>
          <p:spPr>
            <a:xfrm>
              <a:off x="4362086" y="2009776"/>
              <a:ext cx="3438056" cy="2040164"/>
            </a:xfrm>
            <a:prstGeom prst="rect">
              <a:avLst/>
            </a:prstGeom>
            <a:ln>
              <a:solidFill>
                <a:schemeClr val="tx1"/>
              </a:solidFill>
            </a:ln>
          </p:spPr>
        </p:pic>
      </p:grpSp>
      <p:sp>
        <p:nvSpPr>
          <p:cNvPr id="30" name="Rectangle: Rounded Corners 29">
            <a:extLst>
              <a:ext uri="{FF2B5EF4-FFF2-40B4-BE49-F238E27FC236}">
                <a16:creationId xmlns:a16="http://schemas.microsoft.com/office/drawing/2014/main" id="{975C9F6E-D0C6-41D2-836F-68EFB533A962}"/>
              </a:ext>
            </a:extLst>
          </p:cNvPr>
          <p:cNvSpPr/>
          <p:nvPr/>
        </p:nvSpPr>
        <p:spPr bwMode="auto">
          <a:xfrm>
            <a:off x="3233738" y="3326524"/>
            <a:ext cx="2676524" cy="5532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solidFill>
                  <a:srgbClr val="5C005C"/>
                </a:solidFill>
                <a:latin typeface="+mj-lt"/>
                <a:ea typeface="Segoe UI" pitchFamily="34" charset="0"/>
                <a:cs typeface="Segoe UI" pitchFamily="34" charset="0"/>
              </a:rPr>
              <a:t>Power Platform</a:t>
            </a:r>
            <a:br>
              <a:rPr lang="en-US" sz="1500" dirty="0">
                <a:solidFill>
                  <a:srgbClr val="5C005C"/>
                </a:solidFill>
                <a:latin typeface="+mj-lt"/>
                <a:ea typeface="Segoe UI" pitchFamily="34" charset="0"/>
                <a:cs typeface="Segoe UI" pitchFamily="34" charset="0"/>
              </a:rPr>
            </a:br>
            <a:r>
              <a:rPr lang="en-US" sz="1500" dirty="0">
                <a:solidFill>
                  <a:srgbClr val="5C005C"/>
                </a:solidFill>
                <a:latin typeface="+mj-lt"/>
                <a:ea typeface="Segoe UI" pitchFamily="34" charset="0"/>
                <a:cs typeface="Segoe UI" pitchFamily="34" charset="0"/>
              </a:rPr>
              <a:t>Admin Center</a:t>
            </a:r>
          </a:p>
        </p:txBody>
      </p:sp>
      <p:grpSp>
        <p:nvGrpSpPr>
          <p:cNvPr id="64" name="Group 63" descr="Windows Powershell - Screenshot">
            <a:extLst>
              <a:ext uri="{FF2B5EF4-FFF2-40B4-BE49-F238E27FC236}">
                <a16:creationId xmlns:a16="http://schemas.microsoft.com/office/drawing/2014/main" id="{1561CEE4-8E28-4EE0-BED7-7B76CCC567EF}"/>
              </a:ext>
            </a:extLst>
          </p:cNvPr>
          <p:cNvGrpSpPr/>
          <p:nvPr/>
        </p:nvGrpSpPr>
        <p:grpSpPr>
          <a:xfrm>
            <a:off x="6039824" y="1421606"/>
            <a:ext cx="2765529" cy="1701573"/>
            <a:chOff x="8053098" y="1895475"/>
            <a:chExt cx="3687372" cy="2268764"/>
          </a:xfrm>
        </p:grpSpPr>
        <p:sp>
          <p:nvSpPr>
            <p:cNvPr id="33" name="Rectangle: Rounded Corners 32">
              <a:extLst>
                <a:ext uri="{FF2B5EF4-FFF2-40B4-BE49-F238E27FC236}">
                  <a16:creationId xmlns:a16="http://schemas.microsoft.com/office/drawing/2014/main" id="{A8366781-877C-453D-ABA1-7BE5B8C56C2D}"/>
                </a:ext>
              </a:extLst>
            </p:cNvPr>
            <p:cNvSpPr/>
            <p:nvPr/>
          </p:nvSpPr>
          <p:spPr bwMode="auto">
            <a:xfrm>
              <a:off x="8053098" y="1895475"/>
              <a:ext cx="3687372" cy="2268764"/>
            </a:xfrm>
            <a:prstGeom prst="roundRect">
              <a:avLst>
                <a:gd name="adj" fmla="val 2826"/>
              </a:avLst>
            </a:prstGeom>
            <a:solidFill>
              <a:schemeClr val="bg1">
                <a:lumMod val="95000"/>
                <a:lumOff val="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a:solidFill>
                  <a:srgbClr val="000000"/>
                </a:solidFill>
                <a:ea typeface="Segoe UI" pitchFamily="34" charset="0"/>
                <a:cs typeface="Segoe UI" pitchFamily="34" charset="0"/>
              </a:endParaRPr>
            </a:p>
          </p:txBody>
        </p:sp>
        <p:pic>
          <p:nvPicPr>
            <p:cNvPr id="41" name="Picture 40">
              <a:extLst>
                <a:ext uri="{FF2B5EF4-FFF2-40B4-BE49-F238E27FC236}">
                  <a16:creationId xmlns:a16="http://schemas.microsoft.com/office/drawing/2014/main" id="{A8BAD22D-C757-47EB-8444-CC6863E3BA5E}"/>
                </a:ext>
              </a:extLst>
            </p:cNvPr>
            <p:cNvPicPr>
              <a:picLocks noChangeAspect="1"/>
            </p:cNvPicPr>
            <p:nvPr/>
          </p:nvPicPr>
          <p:blipFill rotWithShape="1">
            <a:blip r:embed="rId5"/>
            <a:srcRect l="-1" t="1924" r="6797"/>
            <a:stretch/>
          </p:blipFill>
          <p:spPr>
            <a:xfrm>
              <a:off x="8177756" y="2006217"/>
              <a:ext cx="3438056" cy="2047280"/>
            </a:xfrm>
            <a:prstGeom prst="rect">
              <a:avLst/>
            </a:prstGeom>
            <a:ln>
              <a:solidFill>
                <a:schemeClr val="tx1"/>
              </a:solidFill>
            </a:ln>
          </p:spPr>
        </p:pic>
      </p:grpSp>
      <p:sp>
        <p:nvSpPr>
          <p:cNvPr id="31" name="Rectangle: Rounded Corners 30">
            <a:extLst>
              <a:ext uri="{FF2B5EF4-FFF2-40B4-BE49-F238E27FC236}">
                <a16:creationId xmlns:a16="http://schemas.microsoft.com/office/drawing/2014/main" id="{FA149876-56DA-4778-AD7F-2AF61366F1E2}"/>
              </a:ext>
            </a:extLst>
          </p:cNvPr>
          <p:cNvSpPr/>
          <p:nvPr/>
        </p:nvSpPr>
        <p:spPr bwMode="auto">
          <a:xfrm>
            <a:off x="6032326" y="3326524"/>
            <a:ext cx="2676524" cy="5532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dirty="0">
                <a:solidFill>
                  <a:srgbClr val="5C005C"/>
                </a:solidFill>
                <a:latin typeface="+mj-lt"/>
                <a:ea typeface="Segoe UI" pitchFamily="34" charset="0"/>
                <a:cs typeface="Segoe UI" pitchFamily="34" charset="0"/>
              </a:rPr>
              <a:t>Power Apps</a:t>
            </a:r>
            <a:br>
              <a:rPr lang="en-US" sz="1500" dirty="0">
                <a:solidFill>
                  <a:srgbClr val="5C005C"/>
                </a:solidFill>
                <a:latin typeface="+mj-lt"/>
                <a:ea typeface="Segoe UI" pitchFamily="34" charset="0"/>
                <a:cs typeface="Segoe UI" pitchFamily="34" charset="0"/>
              </a:rPr>
            </a:br>
            <a:r>
              <a:rPr lang="en-US" sz="1500" dirty="0">
                <a:solidFill>
                  <a:srgbClr val="5C005C"/>
                </a:solidFill>
                <a:latin typeface="+mj-lt"/>
                <a:ea typeface="Segoe UI" pitchFamily="34" charset="0"/>
                <a:cs typeface="Segoe UI" pitchFamily="34" charset="0"/>
              </a:rPr>
              <a:t>PowerShell</a:t>
            </a:r>
          </a:p>
        </p:txBody>
      </p:sp>
      <p:cxnSp>
        <p:nvCxnSpPr>
          <p:cNvPr id="65" name="Straight Connector 64">
            <a:extLst>
              <a:ext uri="{FF2B5EF4-FFF2-40B4-BE49-F238E27FC236}">
                <a16:creationId xmlns:a16="http://schemas.microsoft.com/office/drawing/2014/main" id="{0420AE73-8244-49EF-92FD-FC5B0900B407}"/>
              </a:ext>
              <a:ext uri="{C183D7F6-B498-43B3-948B-1728B52AA6E4}">
                <adec:decorative xmlns:adec="http://schemas.microsoft.com/office/drawing/2017/decorative" val="1"/>
              </a:ext>
            </a:extLst>
          </p:cNvPr>
          <p:cNvCxnSpPr>
            <a:cxnSpLocks/>
          </p:cNvCxnSpPr>
          <p:nvPr/>
        </p:nvCxnSpPr>
        <p:spPr>
          <a:xfrm>
            <a:off x="3129960" y="3384906"/>
            <a:ext cx="0" cy="436532"/>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EC025A1-6FAA-463F-95F9-CC05CA04ED32}"/>
              </a:ext>
              <a:ext uri="{C183D7F6-B498-43B3-948B-1728B52AA6E4}">
                <adec:decorative xmlns:adec="http://schemas.microsoft.com/office/drawing/2017/decorative" val="1"/>
              </a:ext>
            </a:extLst>
          </p:cNvPr>
          <p:cNvCxnSpPr>
            <a:cxnSpLocks/>
          </p:cNvCxnSpPr>
          <p:nvPr/>
        </p:nvCxnSpPr>
        <p:spPr>
          <a:xfrm>
            <a:off x="5991712" y="3384906"/>
            <a:ext cx="0" cy="436532"/>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26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42" presetClass="path" presetSubtype="0" decel="100000" fill="hold" grpId="1" nodeType="withEffect">
                                  <p:stCondLst>
                                    <p:cond delay="0"/>
                                  </p:stCondLst>
                                  <p:childTnLst>
                                    <p:animMotion origin="layout" path="M -3.125E-6 4.07407E-6 L -3.125E-6 0.03541 " pathEditMode="relative" rAng="0" ptsTypes="AA">
                                      <p:cBhvr>
                                        <p:cTn id="12" dur="700" spd="-100000" fill="hold"/>
                                        <p:tgtEl>
                                          <p:spTgt spid="29"/>
                                        </p:tgtEl>
                                        <p:attrNameLst>
                                          <p:attrName>ppt_x</p:attrName>
                                          <p:attrName>ppt_y</p:attrName>
                                        </p:attrNameLst>
                                      </p:cBhvr>
                                      <p:rCtr x="0" y="1782"/>
                                    </p:animMotion>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42" presetClass="path" presetSubtype="0" decel="100000" fill="hold" grpId="1" nodeType="withEffect">
                                  <p:stCondLst>
                                    <p:cond delay="0"/>
                                  </p:stCondLst>
                                  <p:childTnLst>
                                    <p:animMotion origin="layout" path="M -3.125E-6 4.07407E-6 L -3.125E-6 0.03541 " pathEditMode="relative" rAng="0" ptsTypes="AA">
                                      <p:cBhvr>
                                        <p:cTn id="25" dur="700" spd="-100000" fill="hold"/>
                                        <p:tgtEl>
                                          <p:spTgt spid="30"/>
                                        </p:tgtEl>
                                        <p:attrNameLst>
                                          <p:attrName>ppt_x</p:attrName>
                                          <p:attrName>ppt_y</p:attrName>
                                        </p:attrNameLst>
                                      </p:cBhvr>
                                      <p:rCtr x="0" y="1782"/>
                                    </p:animMotion>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42" presetClass="path" presetSubtype="0" decel="100000" fill="hold" grpId="1" nodeType="withEffect">
                                  <p:stCondLst>
                                    <p:cond delay="0"/>
                                  </p:stCondLst>
                                  <p:childTnLst>
                                    <p:animMotion origin="layout" path="M -3.125E-6 4.07407E-6 L -3.125E-6 0.03541 " pathEditMode="relative" rAng="0" ptsTypes="AA">
                                      <p:cBhvr>
                                        <p:cTn id="38" dur="700" spd="-100000" fill="hold"/>
                                        <p:tgtEl>
                                          <p:spTgt spid="31"/>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P spid="31" grpId="0"/>
      <p:bldP spid="3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C1F921BC-386E-4545-91AD-54859EC965B6}"/>
              </a:ext>
              <a:ext uri="{C183D7F6-B498-43B3-948B-1728B52AA6E4}">
                <adec:decorative xmlns:adec="http://schemas.microsoft.com/office/drawing/2017/decorative" val="1"/>
              </a:ext>
            </a:extLst>
          </p:cNvPr>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t="622" b="622"/>
          <a:stretch>
            <a:fillRect/>
          </a:stretch>
        </p:blipFill>
        <p:spPr/>
      </p:pic>
      <p:sp>
        <p:nvSpPr>
          <p:cNvPr id="2" name="Title 1">
            <a:extLst>
              <a:ext uri="{FF2B5EF4-FFF2-40B4-BE49-F238E27FC236}">
                <a16:creationId xmlns:a16="http://schemas.microsoft.com/office/drawing/2014/main" id="{5C57BF50-2901-4FD9-BC42-4B1FAFA3AB0F}"/>
              </a:ext>
            </a:extLst>
          </p:cNvPr>
          <p:cNvSpPr>
            <a:spLocks noGrp="1"/>
          </p:cNvSpPr>
          <p:nvPr>
            <p:ph type="title" idx="4294967295"/>
          </p:nvPr>
        </p:nvSpPr>
        <p:spPr>
          <a:xfrm>
            <a:off x="341996" y="-610364"/>
            <a:ext cx="8479852" cy="610364"/>
          </a:xfrm>
        </p:spPr>
        <p:txBody>
          <a:bodyPr vert="horz" wrap="square" lIns="0" tIns="91440" rIns="146304" bIns="91440" rtlCol="0" anchor="b">
            <a:noAutofit/>
          </a:bodyPr>
          <a:lstStyle/>
          <a:p>
            <a:r>
              <a:rPr lang="en-US" dirty="0"/>
              <a:t>Satya Nadella speaking in January 2019</a:t>
            </a:r>
          </a:p>
        </p:txBody>
      </p:sp>
      <p:grpSp>
        <p:nvGrpSpPr>
          <p:cNvPr id="6" name="Group 5" descr="Photo of Satya Nadella">
            <a:extLst>
              <a:ext uri="{FF2B5EF4-FFF2-40B4-BE49-F238E27FC236}">
                <a16:creationId xmlns:a16="http://schemas.microsoft.com/office/drawing/2014/main" id="{169FDA20-E729-4F75-AE2E-97C084BEF573}"/>
              </a:ext>
            </a:extLst>
          </p:cNvPr>
          <p:cNvGrpSpPr/>
          <p:nvPr/>
        </p:nvGrpSpPr>
        <p:grpSpPr>
          <a:xfrm>
            <a:off x="4572000" y="1"/>
            <a:ext cx="4572001" cy="5143500"/>
            <a:chOff x="6095999" y="1"/>
            <a:chExt cx="6096001" cy="6858000"/>
          </a:xfrm>
        </p:grpSpPr>
        <p:pic>
          <p:nvPicPr>
            <p:cNvPr id="7" name="Picture 6" descr="A picture containing man, tennis, person, holding&#10;&#10;Description generated with very high confidence">
              <a:extLst>
                <a:ext uri="{FF2B5EF4-FFF2-40B4-BE49-F238E27FC236}">
                  <a16:creationId xmlns:a16="http://schemas.microsoft.com/office/drawing/2014/main" id="{2EAA04B9-B0F2-4706-86CD-FF43A8B8FA1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6000" y="1"/>
              <a:ext cx="6096000" cy="6858000"/>
            </a:xfrm>
            <a:prstGeom prst="rect">
              <a:avLst/>
            </a:prstGeom>
          </p:spPr>
        </p:pic>
        <p:pic>
          <p:nvPicPr>
            <p:cNvPr id="9" name="Picture 8">
              <a:extLst>
                <a:ext uri="{FF2B5EF4-FFF2-40B4-BE49-F238E27FC236}">
                  <a16:creationId xmlns:a16="http://schemas.microsoft.com/office/drawing/2014/main" id="{7D926C3E-3DB1-449A-9C19-1D8A96EC1DAC}"/>
                </a:ext>
              </a:extLst>
            </p:cNvPr>
            <p:cNvPicPr>
              <a:picLocks noChangeAspect="1"/>
            </p:cNvPicPr>
            <p:nvPr/>
          </p:nvPicPr>
          <p:blipFill>
            <a:blip r:embed="rId5"/>
            <a:stretch>
              <a:fillRect/>
            </a:stretch>
          </p:blipFill>
          <p:spPr>
            <a:xfrm>
              <a:off x="6095999" y="3102429"/>
              <a:ext cx="2607129" cy="3415162"/>
            </a:xfrm>
            <a:prstGeom prst="rect">
              <a:avLst/>
            </a:prstGeom>
          </p:spPr>
        </p:pic>
      </p:grpSp>
      <p:grpSp>
        <p:nvGrpSpPr>
          <p:cNvPr id="10" name="Group 9">
            <a:extLst>
              <a:ext uri="{FF2B5EF4-FFF2-40B4-BE49-F238E27FC236}">
                <a16:creationId xmlns:a16="http://schemas.microsoft.com/office/drawing/2014/main" id="{F63E6C77-48EC-46AB-81B6-FF1DC465D79B}"/>
              </a:ext>
              <a:ext uri="{C183D7F6-B498-43B3-948B-1728B52AA6E4}">
                <adec:decorative xmlns:adec="http://schemas.microsoft.com/office/drawing/2017/decorative" val="1"/>
              </a:ext>
            </a:extLst>
          </p:cNvPr>
          <p:cNvGrpSpPr/>
          <p:nvPr/>
        </p:nvGrpSpPr>
        <p:grpSpPr>
          <a:xfrm>
            <a:off x="505108" y="1285666"/>
            <a:ext cx="3450488" cy="2595251"/>
            <a:chOff x="673478" y="1575119"/>
            <a:chExt cx="4600650" cy="3460334"/>
          </a:xfrm>
        </p:grpSpPr>
        <p:sp>
          <p:nvSpPr>
            <p:cNvPr id="11" name="Rectangle 10" descr="“Microsoft 365, Dynamics 365, and the Power Platform on top of what we’re doing with Azure is the core of what we &#10;are doing as a company vis-à-vis I would say our commercial customers – businesses of all sizes, whether it’s small business, large business, whether it’s in an emerging market or in a developed market.”&#10;">
              <a:extLst>
                <a:ext uri="{FF2B5EF4-FFF2-40B4-BE49-F238E27FC236}">
                  <a16:creationId xmlns:a16="http://schemas.microsoft.com/office/drawing/2014/main" id="{DB55E870-951B-49B8-937F-F37F2470FE0A}"/>
                </a:ext>
              </a:extLst>
            </p:cNvPr>
            <p:cNvSpPr/>
            <p:nvPr/>
          </p:nvSpPr>
          <p:spPr>
            <a:xfrm>
              <a:off x="673478" y="1575119"/>
              <a:ext cx="4600650" cy="2868477"/>
            </a:xfrm>
            <a:prstGeom prst="rect">
              <a:avLst/>
            </a:prstGeom>
          </p:spPr>
          <p:txBody>
            <a:bodyPr wrap="square">
              <a:spAutoFit/>
            </a:bodyPr>
            <a:lstStyle/>
            <a:p>
              <a:pPr defTabSz="685800">
                <a:lnSpc>
                  <a:spcPts val="1770"/>
                </a:lnSpc>
                <a:defRPr/>
              </a:pPr>
              <a:r>
                <a:rPr lang="en-US" sz="1350" dirty="0">
                  <a:solidFill>
                    <a:srgbClr val="41424E"/>
                  </a:solidFill>
                  <a:latin typeface="Segoe UI" panose="020B0502040204020203" pitchFamily="34" charset="0"/>
                </a:rPr>
                <a:t>“Microsoft 365, Dynamics 365, and the </a:t>
              </a:r>
              <a:r>
                <a:rPr lang="en-US" sz="1350" b="1" dirty="0">
                  <a:solidFill>
                    <a:srgbClr val="752874"/>
                  </a:solidFill>
                  <a:latin typeface="Segoe UI" panose="020B0502040204020203" pitchFamily="34" charset="0"/>
                </a:rPr>
                <a:t>Power Platform</a:t>
              </a:r>
              <a:r>
                <a:rPr lang="en-US" sz="1350" dirty="0">
                  <a:solidFill>
                    <a:srgbClr val="752874"/>
                  </a:solidFill>
                  <a:latin typeface="Segoe UI" panose="020B0502040204020203" pitchFamily="34" charset="0"/>
                </a:rPr>
                <a:t> </a:t>
              </a:r>
              <a:r>
                <a:rPr lang="en-US" sz="1350" dirty="0">
                  <a:solidFill>
                    <a:srgbClr val="41424E"/>
                  </a:solidFill>
                  <a:latin typeface="Segoe UI" panose="020B0502040204020203" pitchFamily="34" charset="0"/>
                </a:rPr>
                <a:t>on top of what we’re doing with Azure is the core of what we </a:t>
              </a:r>
              <a:br>
                <a:rPr lang="en-US" sz="1350" dirty="0">
                  <a:solidFill>
                    <a:srgbClr val="41424E"/>
                  </a:solidFill>
                  <a:latin typeface="Segoe UI" panose="020B0502040204020203" pitchFamily="34" charset="0"/>
                </a:rPr>
              </a:br>
              <a:r>
                <a:rPr lang="en-US" sz="1350" dirty="0">
                  <a:solidFill>
                    <a:srgbClr val="41424E"/>
                  </a:solidFill>
                  <a:latin typeface="Segoe UI" panose="020B0502040204020203" pitchFamily="34" charset="0"/>
                </a:rPr>
                <a:t>are doing as a company vis-à-vis I would say our commercial customers – businesses of all sizes, whether it’s small business, large business, whether it’s in an emerging market or in a developed market.”</a:t>
              </a:r>
            </a:p>
          </p:txBody>
        </p:sp>
        <p:sp>
          <p:nvSpPr>
            <p:cNvPr id="12" name="Rectangle 11" descr="     --Satya Nadella, speaking in January 2019  to a group of reporters on campus&#10;">
              <a:extLst>
                <a:ext uri="{FF2B5EF4-FFF2-40B4-BE49-F238E27FC236}">
                  <a16:creationId xmlns:a16="http://schemas.microsoft.com/office/drawing/2014/main" id="{D0B6FA70-6959-463C-85D9-0690D92839EB}"/>
                </a:ext>
              </a:extLst>
            </p:cNvPr>
            <p:cNvSpPr/>
            <p:nvPr/>
          </p:nvSpPr>
          <p:spPr>
            <a:xfrm>
              <a:off x="673478" y="4419900"/>
              <a:ext cx="4600649" cy="615553"/>
            </a:xfrm>
            <a:prstGeom prst="rect">
              <a:avLst/>
            </a:prstGeom>
          </p:spPr>
          <p:txBody>
            <a:bodyPr wrap="square">
              <a:spAutoFit/>
            </a:bodyPr>
            <a:lstStyle/>
            <a:p>
              <a:pPr algn="r" defTabSz="685800">
                <a:defRPr/>
              </a:pPr>
              <a:r>
                <a:rPr lang="en-US" sz="1200" i="1" dirty="0">
                  <a:solidFill>
                    <a:schemeClr val="accent3"/>
                  </a:solidFill>
                  <a:latin typeface="Segoe UI" panose="020B0502040204020203" pitchFamily="34" charset="0"/>
                </a:rPr>
                <a:t>     </a:t>
              </a:r>
              <a:r>
                <a:rPr lang="en-US" sz="1200" i="1" dirty="0">
                  <a:solidFill>
                    <a:schemeClr val="accent6"/>
                  </a:solidFill>
                  <a:latin typeface="Segoe UI" panose="020B0502040204020203" pitchFamily="34" charset="0"/>
                </a:rPr>
                <a:t>--</a:t>
              </a:r>
              <a:r>
                <a:rPr lang="en-US" sz="1200" i="1" dirty="0">
                  <a:solidFill>
                    <a:srgbClr val="752874"/>
                  </a:solidFill>
                  <a:latin typeface="Segoe UI" panose="020B0502040204020203" pitchFamily="34" charset="0"/>
                </a:rPr>
                <a:t>Satya Nadella, speaking in January 2019 </a:t>
              </a:r>
              <a:br>
                <a:rPr lang="en-US" sz="1200" i="1" dirty="0">
                  <a:solidFill>
                    <a:srgbClr val="752874"/>
                  </a:solidFill>
                  <a:latin typeface="Segoe UI" panose="020B0502040204020203" pitchFamily="34" charset="0"/>
                </a:rPr>
              </a:br>
              <a:r>
                <a:rPr lang="en-US" sz="1200" i="1" dirty="0">
                  <a:solidFill>
                    <a:srgbClr val="752874"/>
                  </a:solidFill>
                  <a:latin typeface="Segoe UI" panose="020B0502040204020203" pitchFamily="34" charset="0"/>
                </a:rPr>
                <a:t>        to a group of reporters on campus</a:t>
              </a:r>
              <a:endParaRPr lang="en-US" sz="1200" dirty="0">
                <a:solidFill>
                  <a:srgbClr val="752874"/>
                </a:solidFill>
                <a:latin typeface="Calibri" panose="020F0502020204030204"/>
              </a:endParaRPr>
            </a:p>
          </p:txBody>
        </p:sp>
      </p:grpSp>
    </p:spTree>
    <p:extLst>
      <p:ext uri="{BB962C8B-B14F-4D97-AF65-F5344CB8AC3E}">
        <p14:creationId xmlns:p14="http://schemas.microsoft.com/office/powerpoint/2010/main" val="414283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093B6-5D02-4EF2-90FC-F1C08DB4F626}"/>
              </a:ext>
            </a:extLst>
          </p:cNvPr>
          <p:cNvSpPr>
            <a:spLocks noGrp="1"/>
          </p:cNvSpPr>
          <p:nvPr>
            <p:ph type="title"/>
          </p:nvPr>
        </p:nvSpPr>
        <p:spPr>
          <a:xfrm>
            <a:off x="441196" y="342900"/>
            <a:ext cx="7042969" cy="415498"/>
          </a:xfrm>
        </p:spPr>
        <p:txBody>
          <a:bodyPr/>
          <a:lstStyle/>
          <a:p>
            <a:r>
              <a:rPr lang="en-US" dirty="0"/>
              <a:t>Improved DLP granularity via Power Shell</a:t>
            </a:r>
          </a:p>
        </p:txBody>
      </p:sp>
      <p:pic>
        <p:nvPicPr>
          <p:cNvPr id="4" name="Picture 3" descr="Administrator Window, Power Shell - Screenshot">
            <a:extLst>
              <a:ext uri="{FF2B5EF4-FFF2-40B4-BE49-F238E27FC236}">
                <a16:creationId xmlns:a16="http://schemas.microsoft.com/office/drawing/2014/main" id="{5E2906C5-198B-49F7-907C-F613E11A6ECB}"/>
              </a:ext>
              <a:ext uri="{C183D7F6-B498-43B3-948B-1728B52AA6E4}">
                <adec:decorative xmlns:adec="http://schemas.microsoft.com/office/drawing/2017/decorative" val="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497" y="1039898"/>
            <a:ext cx="6593891" cy="3977130"/>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266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6E223E-8BEC-417D-B82C-3A6F6D98BF65}"/>
              </a:ext>
            </a:extLst>
          </p:cNvPr>
          <p:cNvSpPr>
            <a:spLocks noGrp="1"/>
          </p:cNvSpPr>
          <p:nvPr>
            <p:ph type="title"/>
          </p:nvPr>
        </p:nvSpPr>
        <p:spPr>
          <a:xfrm>
            <a:off x="366808" y="171451"/>
            <a:ext cx="8472313" cy="498598"/>
          </a:xfrm>
        </p:spPr>
        <p:txBody>
          <a:bodyPr/>
          <a:lstStyle/>
          <a:p>
            <a:r>
              <a:rPr lang="en-US" sz="2060" dirty="0"/>
              <a:t>Things to consider with data policies</a:t>
            </a:r>
          </a:p>
        </p:txBody>
      </p:sp>
      <p:sp>
        <p:nvSpPr>
          <p:cNvPr id="6" name="Content Placeholder 5">
            <a:extLst>
              <a:ext uri="{FF2B5EF4-FFF2-40B4-BE49-F238E27FC236}">
                <a16:creationId xmlns:a16="http://schemas.microsoft.com/office/drawing/2014/main" id="{4479CD6E-05FD-4ADE-A765-8E76ED050E0C}"/>
              </a:ext>
            </a:extLst>
          </p:cNvPr>
          <p:cNvSpPr>
            <a:spLocks noGrp="1"/>
          </p:cNvSpPr>
          <p:nvPr>
            <p:ph idx="1"/>
          </p:nvPr>
        </p:nvSpPr>
        <p:spPr>
          <a:xfrm>
            <a:off x="370750" y="915566"/>
            <a:ext cx="8773250" cy="2800767"/>
          </a:xfrm>
        </p:spPr>
        <p:txBody>
          <a:bodyPr/>
          <a:lstStyle/>
          <a:p>
            <a:r>
              <a:rPr lang="en-US" sz="2000" dirty="0">
                <a:latin typeface="+mn-lt"/>
              </a:rPr>
              <a:t>Good to establish default policy early on and then grant exceptions</a:t>
            </a:r>
          </a:p>
          <a:p>
            <a:r>
              <a:rPr lang="en-US" sz="2000" dirty="0">
                <a:latin typeface="+mn-lt"/>
              </a:rPr>
              <a:t>New/updated restrictions can disable existing apps and flows</a:t>
            </a:r>
          </a:p>
          <a:p>
            <a:r>
              <a:rPr lang="en-US" sz="2000" dirty="0">
                <a:latin typeface="+mn-lt"/>
              </a:rPr>
              <a:t>Changes can take a few minutes to take effect</a:t>
            </a:r>
          </a:p>
          <a:p>
            <a:r>
              <a:rPr lang="en-US" sz="2000" dirty="0">
                <a:latin typeface="+mn-lt"/>
              </a:rPr>
              <a:t>Policies can’t be applied at the user level only at the environment</a:t>
            </a:r>
          </a:p>
          <a:p>
            <a:r>
              <a:rPr lang="en-US" sz="2000" dirty="0">
                <a:latin typeface="+mn-lt"/>
              </a:rPr>
              <a:t>PowerShell and admin connectors can manage policies </a:t>
            </a:r>
          </a:p>
          <a:p>
            <a:r>
              <a:rPr lang="en-US" sz="2000" dirty="0">
                <a:latin typeface="+mn-lt"/>
              </a:rPr>
              <a:t>Users of resources in environments can view policies that apply</a:t>
            </a:r>
            <a:endParaRPr lang="en-US" sz="1400" dirty="0">
              <a:latin typeface="+mn-lt"/>
            </a:endParaRPr>
          </a:p>
        </p:txBody>
      </p:sp>
    </p:spTree>
    <p:extLst>
      <p:ext uri="{BB962C8B-B14F-4D97-AF65-F5344CB8AC3E}">
        <p14:creationId xmlns:p14="http://schemas.microsoft.com/office/powerpoint/2010/main" val="83704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060" dirty="0"/>
              <a:t>Module Review</a:t>
            </a:r>
          </a:p>
        </p:txBody>
      </p:sp>
      <p:sp>
        <p:nvSpPr>
          <p:cNvPr id="3" name="Content Placeholder 2"/>
          <p:cNvSpPr>
            <a:spLocks noGrp="1"/>
          </p:cNvSpPr>
          <p:nvPr>
            <p:ph idx="1"/>
          </p:nvPr>
        </p:nvSpPr>
        <p:spPr>
          <a:xfrm>
            <a:off x="228600" y="1005841"/>
            <a:ext cx="8686800" cy="2400657"/>
          </a:xfrm>
        </p:spPr>
        <p:txBody>
          <a:bodyPr/>
          <a:lstStyle/>
          <a:p>
            <a:pPr>
              <a:buClr>
                <a:schemeClr val="tx1"/>
              </a:buClr>
            </a:pPr>
            <a:r>
              <a:rPr lang="en-GB" sz="2400" dirty="0">
                <a:latin typeface="+mn-lt"/>
              </a:rPr>
              <a:t>Take action now to understand what you have already </a:t>
            </a:r>
          </a:p>
          <a:p>
            <a:pPr>
              <a:buClr>
                <a:schemeClr val="tx1"/>
              </a:buClr>
            </a:pPr>
            <a:endParaRPr lang="en-GB" sz="2400" dirty="0">
              <a:latin typeface="+mn-lt"/>
            </a:endParaRPr>
          </a:p>
          <a:p>
            <a:pPr>
              <a:buClr>
                <a:schemeClr val="tx1"/>
              </a:buClr>
            </a:pPr>
            <a:r>
              <a:rPr lang="en-GB" sz="2400" dirty="0">
                <a:latin typeface="+mn-lt"/>
              </a:rPr>
              <a:t>Put in place controls appropriate for your organization</a:t>
            </a:r>
          </a:p>
          <a:p>
            <a:pPr>
              <a:buClr>
                <a:schemeClr val="tx1"/>
              </a:buClr>
            </a:pPr>
            <a:endParaRPr lang="en-GB" sz="2400" dirty="0">
              <a:latin typeface="+mn-lt"/>
            </a:endParaRPr>
          </a:p>
          <a:p>
            <a:pPr>
              <a:buClr>
                <a:schemeClr val="tx1"/>
              </a:buClr>
            </a:pPr>
            <a:r>
              <a:rPr lang="en-GB" sz="2400" dirty="0">
                <a:latin typeface="+mn-lt"/>
              </a:rPr>
              <a:t>Establish governance that encourages responsible Power Platform-ing and empowers your staff</a:t>
            </a:r>
          </a:p>
        </p:txBody>
      </p:sp>
    </p:spTree>
    <p:extLst>
      <p:ext uri="{BB962C8B-B14F-4D97-AF65-F5344CB8AC3E}">
        <p14:creationId xmlns:p14="http://schemas.microsoft.com/office/powerpoint/2010/main" val="407355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31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DD98B-5966-C243-B7A0-CD9D3FC59D1F}"/>
              </a:ext>
            </a:extLst>
          </p:cNvPr>
          <p:cNvSpPr>
            <a:spLocks noGrp="1"/>
          </p:cNvSpPr>
          <p:nvPr>
            <p:ph type="title"/>
          </p:nvPr>
        </p:nvSpPr>
        <p:spPr>
          <a:xfrm>
            <a:off x="426036" y="587460"/>
            <a:ext cx="3361593" cy="2557396"/>
          </a:xfrm>
        </p:spPr>
        <p:txBody>
          <a:bodyPr/>
          <a:lstStyle/>
          <a:p>
            <a:r>
              <a:rPr lang="en-US" sz="1471" dirty="0">
                <a:latin typeface="Segoe UI Light" panose="020B0502040204020203" pitchFamily="34" charset="0"/>
                <a:cs typeface="Segoe UI Light" panose="020B0502040204020203" pitchFamily="34" charset="0"/>
              </a:rPr>
              <a:t>August 2019</a:t>
            </a:r>
            <a:br>
              <a:rPr lang="en-US" sz="2353" dirty="0">
                <a:latin typeface="Segoe UI Light" panose="020B0502040204020203" pitchFamily="34" charset="0"/>
                <a:cs typeface="Segoe UI Light" panose="020B0502040204020203" pitchFamily="34" charset="0"/>
              </a:rPr>
            </a:br>
            <a:r>
              <a:rPr lang="en-US" sz="2353" dirty="0">
                <a:latin typeface="Segoe UI Light" panose="020B0502040204020203" pitchFamily="34" charset="0"/>
                <a:cs typeface="Segoe UI Light" panose="020B0502040204020203" pitchFamily="34" charset="0"/>
              </a:rPr>
              <a:t>A leader in enterprise </a:t>
            </a:r>
            <a:br>
              <a:rPr lang="en-US" sz="2353" dirty="0">
                <a:latin typeface="Segoe UI Light" panose="020B0502040204020203" pitchFamily="34" charset="0"/>
                <a:cs typeface="Segoe UI Light" panose="020B0502040204020203" pitchFamily="34" charset="0"/>
              </a:rPr>
            </a:br>
            <a:r>
              <a:rPr lang="en-US" sz="2353" dirty="0">
                <a:latin typeface="Segoe UI Light" panose="020B0502040204020203" pitchFamily="34" charset="0"/>
                <a:cs typeface="Segoe UI Light" panose="020B0502040204020203" pitchFamily="34" charset="0"/>
              </a:rPr>
              <a:t>low-code application platforms.*</a:t>
            </a:r>
            <a:br>
              <a:rPr lang="en-US" sz="2353" dirty="0"/>
            </a:br>
            <a:endParaRPr lang="en-US" sz="2353" dirty="0"/>
          </a:p>
        </p:txBody>
      </p:sp>
      <p:sp>
        <p:nvSpPr>
          <p:cNvPr id="4" name="Text Placeholder 3">
            <a:extLst>
              <a:ext uri="{FF2B5EF4-FFF2-40B4-BE49-F238E27FC236}">
                <a16:creationId xmlns:a16="http://schemas.microsoft.com/office/drawing/2014/main" id="{7A75D450-5DA0-CF4B-966A-78885844482C}"/>
              </a:ext>
            </a:extLst>
          </p:cNvPr>
          <p:cNvSpPr>
            <a:spLocks noGrp="1"/>
          </p:cNvSpPr>
          <p:nvPr>
            <p:ph type="body" sz="quarter" idx="11"/>
          </p:nvPr>
        </p:nvSpPr>
        <p:spPr>
          <a:xfrm>
            <a:off x="444596" y="3440395"/>
            <a:ext cx="3361594" cy="1249858"/>
          </a:xfrm>
        </p:spPr>
        <p:txBody>
          <a:bodyPr/>
          <a:lstStyle/>
          <a:p>
            <a:pPr defTabSz="671574">
              <a:spcAft>
                <a:spcPts val="441"/>
              </a:spcAft>
              <a:buSzTx/>
              <a:defRPr/>
            </a:pPr>
            <a:r>
              <a:rPr lang="en-US" sz="662" kern="0" dirty="0">
                <a:latin typeface="Segoe UI" panose="020B0502040204020203" pitchFamily="34" charset="0"/>
                <a:cs typeface="Segoe UI" panose="020B0502040204020203" pitchFamily="34" charset="0"/>
              </a:rPr>
              <a:t>*Gartner “</a:t>
            </a:r>
            <a:r>
              <a:rPr lang="en-US" sz="662" kern="0" dirty="0">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Magic Quadrant </a:t>
            </a:r>
            <a:r>
              <a:rPr lang="en-US" sz="662" kern="0" dirty="0">
                <a:latin typeface="Segoe UI" panose="020B0502040204020203" pitchFamily="34" charset="0"/>
                <a:cs typeface="Segoe UI" panose="020B0502040204020203" pitchFamily="34" charset="0"/>
              </a:rPr>
              <a:t>for Enterprise Low-Code Application Platforms,” by Paul Vincent, Kimihiko Iijima, Mark Driver, Jason Wong, Yefim Natis, 08 August 2019.</a:t>
            </a:r>
          </a:p>
          <a:p>
            <a:pPr defTabSz="672205">
              <a:spcAft>
                <a:spcPts val="441"/>
              </a:spcAft>
              <a:buSzTx/>
              <a:defRPr/>
            </a:pPr>
            <a:r>
              <a:rPr lang="en-US" sz="662" kern="0" dirty="0"/>
              <a:t>The graphics at right were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 </a:t>
            </a:r>
            <a:r>
              <a:rPr lang="en-US" sz="662" dirty="0"/>
              <a:t>GARTNER is a registered trademark and service mark of Gartner, Inc. and/or its affiliates in the U.S. and internationally and is used herein with permission. All rights reserved.</a:t>
            </a:r>
            <a:endParaRPr lang="en-US" sz="662" kern="0" dirty="0"/>
          </a:p>
        </p:txBody>
      </p:sp>
      <p:pic>
        <p:nvPicPr>
          <p:cNvPr id="7" name="Picture 6" descr="Gartner">
            <a:extLst>
              <a:ext uri="{FF2B5EF4-FFF2-40B4-BE49-F238E27FC236}">
                <a16:creationId xmlns:a16="http://schemas.microsoft.com/office/drawing/2014/main" id="{E4ADCE62-B706-7148-9B98-AFEC365341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95" y="834927"/>
            <a:ext cx="1668600" cy="381681"/>
          </a:xfrm>
          <a:prstGeom prst="rect">
            <a:avLst/>
          </a:prstGeom>
        </p:spPr>
      </p:pic>
      <p:pic>
        <p:nvPicPr>
          <p:cNvPr id="8" name="Picture 2" descr="Magic Quadrant for Enterprise Low-Code Application Platforms">
            <a:extLst>
              <a:ext uri="{FF2B5EF4-FFF2-40B4-BE49-F238E27FC236}">
                <a16:creationId xmlns:a16="http://schemas.microsoft.com/office/drawing/2014/main" id="{72A4CD00-5857-1C4A-BA17-FF5C042F2E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25250" y="442041"/>
            <a:ext cx="4395866" cy="4395866"/>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13BC75C-57B6-47EB-9E96-1D8815FAF681}"/>
              </a:ext>
              <a:ext uri="{C183D7F6-B498-43B3-948B-1728B52AA6E4}">
                <adec:decorative xmlns:adec="http://schemas.microsoft.com/office/drawing/2017/decorative" val="1"/>
              </a:ext>
            </a:extLst>
          </p:cNvPr>
          <p:cNvSpPr/>
          <p:nvPr/>
        </p:nvSpPr>
        <p:spPr bwMode="auto">
          <a:xfrm>
            <a:off x="7130374" y="1517515"/>
            <a:ext cx="622571" cy="204281"/>
          </a:xfrm>
          <a:prstGeom prst="rect">
            <a:avLst/>
          </a:prstGeom>
          <a:noFill/>
          <a:ln>
            <a:solidFill>
              <a:srgbClr val="FF000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a:solidFill>
                <a:schemeClr val="bg1"/>
              </a:solidFill>
            </a:endParaRPr>
          </a:p>
        </p:txBody>
      </p:sp>
    </p:spTree>
    <p:extLst>
      <p:ext uri="{BB962C8B-B14F-4D97-AF65-F5344CB8AC3E}">
        <p14:creationId xmlns:p14="http://schemas.microsoft.com/office/powerpoint/2010/main" val="60694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5AE934-0876-7A4F-9620-75C042CD8EA6}"/>
              </a:ext>
              <a:ext uri="{C183D7F6-B498-43B3-948B-1728B52AA6E4}">
                <adec:decorative xmlns:adec="http://schemas.microsoft.com/office/drawing/2017/decorative" val="1"/>
              </a:ext>
            </a:extLst>
          </p:cNvPr>
          <p:cNvSpPr/>
          <p:nvPr/>
        </p:nvSpPr>
        <p:spPr bwMode="auto">
          <a:xfrm>
            <a:off x="0" y="366"/>
            <a:ext cx="4564067" cy="5142770"/>
          </a:xfrm>
          <a:prstGeom prst="rect">
            <a:avLst/>
          </a:prstGeom>
          <a:solidFill>
            <a:schemeClr val="tx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defRPr/>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99FDD98B-5966-C243-B7A0-CD9D3FC59D1F}"/>
              </a:ext>
            </a:extLst>
          </p:cNvPr>
          <p:cNvSpPr>
            <a:spLocks noGrp="1"/>
          </p:cNvSpPr>
          <p:nvPr>
            <p:ph type="title"/>
          </p:nvPr>
        </p:nvSpPr>
        <p:spPr/>
        <p:txBody>
          <a:bodyPr/>
          <a:lstStyle/>
          <a:p>
            <a:r>
              <a:rPr lang="en-US" sz="2353" dirty="0">
                <a:solidFill>
                  <a:schemeClr val="bg1"/>
                </a:solidFill>
              </a:rPr>
              <a:t>Forrester,</a:t>
            </a:r>
            <a:br>
              <a:rPr lang="en-US" sz="2353" dirty="0">
                <a:solidFill>
                  <a:schemeClr val="bg1"/>
                </a:solidFill>
              </a:rPr>
            </a:br>
            <a:r>
              <a:rPr lang="en-US" sz="2353" dirty="0">
                <a:solidFill>
                  <a:schemeClr val="bg1"/>
                </a:solidFill>
              </a:rPr>
              <a:t>Q1 2019</a:t>
            </a:r>
          </a:p>
        </p:txBody>
      </p:sp>
      <p:sp>
        <p:nvSpPr>
          <p:cNvPr id="4" name="Text Placeholder 3">
            <a:extLst>
              <a:ext uri="{FF2B5EF4-FFF2-40B4-BE49-F238E27FC236}">
                <a16:creationId xmlns:a16="http://schemas.microsoft.com/office/drawing/2014/main" id="{7A75D450-5DA0-CF4B-966A-78885844482C}"/>
              </a:ext>
            </a:extLst>
          </p:cNvPr>
          <p:cNvSpPr>
            <a:spLocks noGrp="1"/>
          </p:cNvSpPr>
          <p:nvPr>
            <p:ph type="body" sz="quarter" idx="11"/>
          </p:nvPr>
        </p:nvSpPr>
        <p:spPr/>
        <p:txBody>
          <a:bodyPr/>
          <a:lstStyle/>
          <a:p>
            <a:r>
              <a:rPr lang="en-US" dirty="0">
                <a:solidFill>
                  <a:schemeClr val="bg1"/>
                </a:solidFill>
                <a:cs typeface="Segoe UI Semibold" panose="020B0702040204020203" pitchFamily="34" charset="0"/>
              </a:rPr>
              <a:t>A leader in low-code development</a:t>
            </a:r>
            <a:br>
              <a:rPr lang="en-US" dirty="0">
                <a:solidFill>
                  <a:schemeClr val="bg1"/>
                </a:solidFill>
                <a:cs typeface="Segoe UI Semibold" panose="020B0702040204020203" pitchFamily="34" charset="0"/>
              </a:rPr>
            </a:br>
            <a:r>
              <a:rPr lang="en-US" dirty="0">
                <a:solidFill>
                  <a:schemeClr val="bg1"/>
                </a:solidFill>
                <a:cs typeface="Segoe UI Semibold" panose="020B0702040204020203" pitchFamily="34" charset="0"/>
              </a:rPr>
              <a:t>platforms for application development</a:t>
            </a:r>
            <a:br>
              <a:rPr lang="en-US" dirty="0">
                <a:solidFill>
                  <a:schemeClr val="bg1"/>
                </a:solidFill>
                <a:cs typeface="Segoe UI Semibold" panose="020B0702040204020203" pitchFamily="34" charset="0"/>
              </a:rPr>
            </a:br>
            <a:r>
              <a:rPr lang="en-US" dirty="0">
                <a:solidFill>
                  <a:schemeClr val="bg1"/>
                </a:solidFill>
                <a:cs typeface="Segoe UI Semibold" panose="020B0702040204020203" pitchFamily="34" charset="0"/>
              </a:rPr>
              <a:t>and delivery professionals.</a:t>
            </a:r>
            <a:endParaRPr lang="en-US" dirty="0">
              <a:solidFill>
                <a:schemeClr val="bg1"/>
              </a:solidFill>
            </a:endParaRPr>
          </a:p>
        </p:txBody>
      </p:sp>
      <p:sp>
        <p:nvSpPr>
          <p:cNvPr id="5" name="Rectangle 4">
            <a:extLst>
              <a:ext uri="{FF2B5EF4-FFF2-40B4-BE49-F238E27FC236}">
                <a16:creationId xmlns:a16="http://schemas.microsoft.com/office/drawing/2014/main" id="{6EF376B6-F918-D54E-B12D-3DDF9DFAA994}"/>
              </a:ext>
            </a:extLst>
          </p:cNvPr>
          <p:cNvSpPr/>
          <p:nvPr/>
        </p:nvSpPr>
        <p:spPr>
          <a:xfrm>
            <a:off x="383385" y="4311036"/>
            <a:ext cx="3392652" cy="205441"/>
          </a:xfrm>
          <a:prstGeom prst="rect">
            <a:avLst/>
          </a:prstGeom>
        </p:spPr>
        <p:txBody>
          <a:bodyPr wrap="square">
            <a:spAutoFit/>
          </a:bodyPr>
          <a:lstStyle/>
          <a:p>
            <a:pPr defTabSz="672334">
              <a:defRPr/>
            </a:pPr>
            <a:r>
              <a:rPr lang="en-US" sz="735" dirty="0">
                <a:solidFill>
                  <a:srgbClr val="FFFFFF"/>
                </a:solidFill>
                <a:latin typeface="Segoe UI Light" panose="020B0502040204020203" pitchFamily="34" charset="0"/>
                <a:cs typeface="Segoe UI Light" panose="020B0502040204020203" pitchFamily="34" charset="0"/>
                <a:hlinkClick r:id="rId2">
                  <a:extLst>
                    <a:ext uri="{A12FA001-AC4F-418D-AE19-62706E023703}">
                      <ahyp:hlinkClr xmlns:ahyp="http://schemas.microsoft.com/office/drawing/2018/hyperlinkcolor" val="tx"/>
                    </a:ext>
                  </a:extLst>
                </a:hlinkClick>
              </a:rPr>
              <a:t>https://reprints.forrester.com/#/assets/2/108/RES144387/reports</a:t>
            </a:r>
            <a:endParaRPr lang="en-US" sz="735" dirty="0">
              <a:solidFill>
                <a:srgbClr val="FFFFFF"/>
              </a:solidFill>
              <a:latin typeface="Segoe UI Light" panose="020B0502040204020203" pitchFamily="34" charset="0"/>
              <a:cs typeface="Segoe UI Light" panose="020B0502040204020203" pitchFamily="34" charset="0"/>
            </a:endParaRPr>
          </a:p>
        </p:txBody>
      </p:sp>
      <p:pic>
        <p:nvPicPr>
          <p:cNvPr id="6" name="Picture 5" descr="The Forrester Wave - Graphic">
            <a:extLst>
              <a:ext uri="{FF2B5EF4-FFF2-40B4-BE49-F238E27FC236}">
                <a16:creationId xmlns:a16="http://schemas.microsoft.com/office/drawing/2014/main" id="{A2452407-CD87-104C-BDDB-1C5CAFFD891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2" t="-170" r="1351" b="170"/>
          <a:stretch/>
        </p:blipFill>
        <p:spPr>
          <a:xfrm>
            <a:off x="4946142" y="262456"/>
            <a:ext cx="3715796" cy="4640734"/>
          </a:xfrm>
          <a:prstGeom prst="rect">
            <a:avLst/>
          </a:prstGeom>
          <a:ln w="6350">
            <a:solidFill>
              <a:schemeClr val="bg1"/>
            </a:solidFill>
          </a:ln>
          <a:effectLst/>
        </p:spPr>
      </p:pic>
      <p:sp>
        <p:nvSpPr>
          <p:cNvPr id="7" name="Rectangle 6" descr="Highlighting the Microsoft quadrant int he Forrester Wave graphic">
            <a:extLst>
              <a:ext uri="{FF2B5EF4-FFF2-40B4-BE49-F238E27FC236}">
                <a16:creationId xmlns:a16="http://schemas.microsoft.com/office/drawing/2014/main" id="{9FB64139-4DA9-4B98-8A7C-8BAD2A4C8C0D}"/>
              </a:ext>
            </a:extLst>
          </p:cNvPr>
          <p:cNvSpPr/>
          <p:nvPr/>
        </p:nvSpPr>
        <p:spPr bwMode="auto">
          <a:xfrm>
            <a:off x="7762673" y="1750979"/>
            <a:ext cx="593388" cy="194553"/>
          </a:xfrm>
          <a:prstGeom prst="rect">
            <a:avLst/>
          </a:prstGeom>
          <a:noFill/>
          <a:ln>
            <a:solidFill>
              <a:srgbClr val="FF000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GB" sz="2000" dirty="0">
              <a:solidFill>
                <a:schemeClr val="bg1"/>
              </a:solidFill>
            </a:endParaRPr>
          </a:p>
        </p:txBody>
      </p:sp>
    </p:spTree>
    <p:extLst>
      <p:ext uri="{BB962C8B-B14F-4D97-AF65-F5344CB8AC3E}">
        <p14:creationId xmlns:p14="http://schemas.microsoft.com/office/powerpoint/2010/main" val="102809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585ABA7B-A262-4ECF-B4EC-7AB8B358C255}"/>
              </a:ext>
              <a:ext uri="{C183D7F6-B498-43B3-948B-1728B52AA6E4}">
                <adec:decorative xmlns:adec="http://schemas.microsoft.com/office/drawing/2017/decorative" val="1"/>
              </a:ext>
            </a:extLst>
          </p:cNvPr>
          <p:cNvGrpSpPr/>
          <p:nvPr/>
        </p:nvGrpSpPr>
        <p:grpSpPr>
          <a:xfrm>
            <a:off x="648" y="366"/>
            <a:ext cx="9142704" cy="5142770"/>
            <a:chOff x="-1" y="0"/>
            <a:chExt cx="12192001" cy="6858000"/>
          </a:xfrm>
        </p:grpSpPr>
        <p:pic>
          <p:nvPicPr>
            <p:cNvPr id="45" name="Picture Placeholder 58" descr="A person preparing food in a kitchen&#10;&#10;Description automatically generated">
              <a:extLst>
                <a:ext uri="{FF2B5EF4-FFF2-40B4-BE49-F238E27FC236}">
                  <a16:creationId xmlns:a16="http://schemas.microsoft.com/office/drawing/2014/main" id="{BA69C426-4787-415F-97D2-9AFAAA16751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2460172" cy="6858000"/>
            </a:xfrm>
            <a:prstGeom prst="rect">
              <a:avLst/>
            </a:prstGeom>
          </p:spPr>
        </p:pic>
        <p:pic>
          <p:nvPicPr>
            <p:cNvPr id="46" name="Picture Placeholder 60" descr="A picture containing fence, person, bench, outdoor&#10;&#10;Description automatically generated">
              <a:extLst>
                <a:ext uri="{FF2B5EF4-FFF2-40B4-BE49-F238E27FC236}">
                  <a16:creationId xmlns:a16="http://schemas.microsoft.com/office/drawing/2014/main" id="{47FA6F17-F14A-4503-BFB7-E06CD89BB3F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432956" y="0"/>
              <a:ext cx="2460172" cy="6858000"/>
            </a:xfrm>
            <a:prstGeom prst="rect">
              <a:avLst/>
            </a:prstGeom>
          </p:spPr>
        </p:pic>
        <p:pic>
          <p:nvPicPr>
            <p:cNvPr id="47" name="Picture Placeholder 62" descr="A person standing in front of a computer&#10;&#10;Description automatically generated">
              <a:extLst>
                <a:ext uri="{FF2B5EF4-FFF2-40B4-BE49-F238E27FC236}">
                  <a16:creationId xmlns:a16="http://schemas.microsoft.com/office/drawing/2014/main" id="{9E3DF475-8938-4DCD-B41F-5C354083225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298870" y="0"/>
              <a:ext cx="2460172" cy="6858000"/>
            </a:xfrm>
            <a:prstGeom prst="rect">
              <a:avLst/>
            </a:prstGeom>
          </p:spPr>
        </p:pic>
        <p:pic>
          <p:nvPicPr>
            <p:cNvPr id="48" name="Picture Placeholder 74" descr="A group of people sitting at a desk&#10;&#10;Description automatically generated">
              <a:extLst>
                <a:ext uri="{FF2B5EF4-FFF2-40B4-BE49-F238E27FC236}">
                  <a16:creationId xmlns:a16="http://schemas.microsoft.com/office/drawing/2014/main" id="{6E19CE32-470C-4B9B-A4DB-E8DC2A52EF7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865913" y="0"/>
              <a:ext cx="2460172" cy="6858000"/>
            </a:xfrm>
            <a:prstGeom prst="rect">
              <a:avLst/>
            </a:prstGeom>
          </p:spPr>
        </p:pic>
        <p:pic>
          <p:nvPicPr>
            <p:cNvPr id="49" name="Picture Placeholder 76" descr="A person sitting at a desk&#10;&#10;Description automatically generated">
              <a:extLst>
                <a:ext uri="{FF2B5EF4-FFF2-40B4-BE49-F238E27FC236}">
                  <a16:creationId xmlns:a16="http://schemas.microsoft.com/office/drawing/2014/main" id="{F58DCBCB-2960-488C-A524-B5BCE4B77E96}"/>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731828" y="0"/>
              <a:ext cx="2460172" cy="6858000"/>
            </a:xfrm>
            <a:prstGeom prst="rect">
              <a:avLst/>
            </a:prstGeom>
          </p:spPr>
        </p:pic>
      </p:grpSp>
      <p:sp>
        <p:nvSpPr>
          <p:cNvPr id="69" name="Rectangle 68">
            <a:extLst>
              <a:ext uri="{FF2B5EF4-FFF2-40B4-BE49-F238E27FC236}">
                <a16:creationId xmlns:a16="http://schemas.microsoft.com/office/drawing/2014/main" id="{2E325E87-A2F8-4A87-AA75-A399220ADC20}"/>
              </a:ext>
              <a:ext uri="{C183D7F6-B498-43B3-948B-1728B52AA6E4}">
                <adec:decorative xmlns:adec="http://schemas.microsoft.com/office/drawing/2017/decorative" val="1"/>
              </a:ext>
            </a:extLst>
          </p:cNvPr>
          <p:cNvSpPr/>
          <p:nvPr/>
        </p:nvSpPr>
        <p:spPr bwMode="auto">
          <a:xfrm>
            <a:off x="649" y="367"/>
            <a:ext cx="9142703" cy="5142770"/>
          </a:xfrm>
          <a:prstGeom prst="rect">
            <a:avLst/>
          </a:prstGeom>
          <a:solidFill>
            <a:schemeClr val="accent2">
              <a:lumMod val="50000"/>
              <a:alpha val="83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671874">
              <a:defRPr/>
            </a:pPr>
            <a:endParaRPr lang="en-US" sz="1295" dirty="0">
              <a:solidFill>
                <a:srgbClr val="FFFFFF"/>
              </a:solidFill>
              <a:latin typeface="SegoeUI"/>
            </a:endParaRPr>
          </a:p>
        </p:txBody>
      </p:sp>
      <p:sp>
        <p:nvSpPr>
          <p:cNvPr id="80" name="top black grad" hidden="1">
            <a:extLst>
              <a:ext uri="{FF2B5EF4-FFF2-40B4-BE49-F238E27FC236}">
                <a16:creationId xmlns:a16="http://schemas.microsoft.com/office/drawing/2014/main" id="{9290EFC6-7721-463F-AF19-E383F653587B}"/>
              </a:ext>
              <a:ext uri="{C183D7F6-B498-43B3-948B-1728B52AA6E4}">
                <adec:decorative xmlns:adec="http://schemas.microsoft.com/office/drawing/2017/decorative" val="1"/>
              </a:ext>
            </a:extLst>
          </p:cNvPr>
          <p:cNvSpPr/>
          <p:nvPr/>
        </p:nvSpPr>
        <p:spPr bwMode="auto">
          <a:xfrm>
            <a:off x="-1151031" y="775868"/>
            <a:ext cx="9224334" cy="1493853"/>
          </a:xfrm>
          <a:prstGeom prst="rect">
            <a:avLst/>
          </a:prstGeom>
          <a:gradFill flip="none" rotWithShape="1">
            <a:gsLst>
              <a:gs pos="0">
                <a:schemeClr val="bg1">
                  <a:lumMod val="50000"/>
                </a:schemeClr>
              </a:gs>
              <a:gs pos="41000">
                <a:schemeClr val="bg1">
                  <a:lumMod val="50000"/>
                  <a:alpha val="67000"/>
                </a:schemeClr>
              </a:gs>
              <a:gs pos="100000">
                <a:srgbClr val="737373">
                  <a:lumMod val="60000"/>
                  <a:lumOff val="40000"/>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5894CC22-80D9-480A-8750-FD166C71AFCF}"/>
              </a:ext>
            </a:extLst>
          </p:cNvPr>
          <p:cNvSpPr>
            <a:spLocks noGrp="1"/>
          </p:cNvSpPr>
          <p:nvPr>
            <p:ph type="title"/>
          </p:nvPr>
        </p:nvSpPr>
        <p:spPr/>
        <p:txBody>
          <a:bodyPr/>
          <a:lstStyle/>
          <a:p>
            <a:r>
              <a:rPr lang="en-IN" dirty="0">
                <a:solidFill>
                  <a:schemeClr val="bg1"/>
                </a:solidFill>
              </a:rPr>
              <a:t>Microsoft Power Platform momentum </a:t>
            </a:r>
            <a:endParaRPr lang="en-US" dirty="0">
              <a:solidFill>
                <a:schemeClr val="bg1"/>
              </a:solidFill>
            </a:endParaRPr>
          </a:p>
        </p:txBody>
      </p:sp>
      <p:sp>
        <p:nvSpPr>
          <p:cNvPr id="56" name="Rectangle 55">
            <a:extLst>
              <a:ext uri="{FF2B5EF4-FFF2-40B4-BE49-F238E27FC236}">
                <a16:creationId xmlns:a16="http://schemas.microsoft.com/office/drawing/2014/main" id="{3687FFF7-72E6-417C-BA63-23DC1275DFEB}"/>
              </a:ext>
            </a:extLst>
          </p:cNvPr>
          <p:cNvSpPr/>
          <p:nvPr/>
        </p:nvSpPr>
        <p:spPr bwMode="auto">
          <a:xfrm>
            <a:off x="2102453" y="1071775"/>
            <a:ext cx="1608761" cy="1779752"/>
          </a:xfrm>
          <a:prstGeom prst="rect">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6666" tIns="28571" rIns="66666" bIns="28571" numCol="1" spcCol="0" rtlCol="0" fromWordArt="0" anchor="t" anchorCtr="0" forceAA="0" compatLnSpc="1">
            <a:prstTxWarp prst="textNoShape">
              <a:avLst/>
            </a:prstTxWarp>
            <a:noAutofit/>
          </a:bodyPr>
          <a:lstStyle/>
          <a:p>
            <a:pPr defTabSz="699422">
              <a:spcBef>
                <a:spcPct val="20000"/>
              </a:spcBef>
              <a:buSzPct val="90000"/>
              <a:defRPr/>
            </a:pPr>
            <a:r>
              <a:rPr lang="en-US" sz="2400" b="1" dirty="0">
                <a:solidFill>
                  <a:srgbClr val="FFFFFF"/>
                </a:solidFill>
                <a:latin typeface="Segoe UI Semibold"/>
                <a:cs typeface="Segoe UI" panose="020B0502040204020203" pitchFamily="34" charset="0"/>
              </a:rPr>
              <a:t>&gt;3M</a:t>
            </a:r>
          </a:p>
          <a:p>
            <a:pPr marL="0" lvl="2" defTabSz="699422">
              <a:spcBef>
                <a:spcPct val="20000"/>
              </a:spcBef>
              <a:buSzPct val="90000"/>
              <a:defRPr/>
            </a:pPr>
            <a:r>
              <a:rPr lang="en-US" sz="1200" dirty="0">
                <a:solidFill>
                  <a:srgbClr val="FFFFFF"/>
                </a:solidFill>
                <a:latin typeface="Segoe UI"/>
              </a:rPr>
              <a:t>Monthly active developers on the Power Platform</a:t>
            </a:r>
          </a:p>
        </p:txBody>
      </p:sp>
      <p:sp>
        <p:nvSpPr>
          <p:cNvPr id="57" name="Rectangle 56">
            <a:extLst>
              <a:ext uri="{FF2B5EF4-FFF2-40B4-BE49-F238E27FC236}">
                <a16:creationId xmlns:a16="http://schemas.microsoft.com/office/drawing/2014/main" id="{27560BE6-2EFE-4C52-9CF8-E293B4E5CE22}"/>
              </a:ext>
            </a:extLst>
          </p:cNvPr>
          <p:cNvSpPr/>
          <p:nvPr/>
        </p:nvSpPr>
        <p:spPr bwMode="auto">
          <a:xfrm>
            <a:off x="3767621" y="1071775"/>
            <a:ext cx="1608761" cy="1779752"/>
          </a:xfrm>
          <a:prstGeom prst="rect">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6666" tIns="28571" rIns="66666" bIns="28571" numCol="1" spcCol="0" rtlCol="0" fromWordArt="0" anchor="t" anchorCtr="0" forceAA="0" compatLnSpc="1">
            <a:prstTxWarp prst="textNoShape">
              <a:avLst/>
            </a:prstTxWarp>
            <a:noAutofit/>
          </a:bodyPr>
          <a:lstStyle/>
          <a:p>
            <a:pPr defTabSz="699422">
              <a:spcBef>
                <a:spcPct val="20000"/>
              </a:spcBef>
              <a:buSzPct val="90000"/>
              <a:defRPr/>
            </a:pPr>
            <a:r>
              <a:rPr lang="en-US" sz="2400" b="1" dirty="0">
                <a:solidFill>
                  <a:srgbClr val="FFFFFF"/>
                </a:solidFill>
                <a:latin typeface="Segoe UI Semibold"/>
                <a:cs typeface="Segoe UI" panose="020B0502040204020203" pitchFamily="34" charset="0"/>
              </a:rPr>
              <a:t>&gt;700%</a:t>
            </a:r>
          </a:p>
          <a:p>
            <a:pPr marL="0" lvl="2" defTabSz="699422">
              <a:spcBef>
                <a:spcPct val="20000"/>
              </a:spcBef>
              <a:buSzPct val="90000"/>
              <a:defRPr/>
            </a:pPr>
            <a:r>
              <a:rPr lang="en-US" sz="1200" dirty="0">
                <a:solidFill>
                  <a:srgbClr val="FFFFFF"/>
                </a:solidFill>
                <a:latin typeface="Segoe UI"/>
              </a:rPr>
              <a:t>Power Apps growth in production apps in the last year</a:t>
            </a:r>
          </a:p>
        </p:txBody>
      </p:sp>
      <p:sp>
        <p:nvSpPr>
          <p:cNvPr id="58" name="Rectangle 57">
            <a:extLst>
              <a:ext uri="{FF2B5EF4-FFF2-40B4-BE49-F238E27FC236}">
                <a16:creationId xmlns:a16="http://schemas.microsoft.com/office/drawing/2014/main" id="{2A0F22B4-2DF1-4A42-A0B6-39E4A99F301D}"/>
              </a:ext>
            </a:extLst>
          </p:cNvPr>
          <p:cNvSpPr/>
          <p:nvPr/>
        </p:nvSpPr>
        <p:spPr bwMode="auto">
          <a:xfrm>
            <a:off x="5432789" y="1071775"/>
            <a:ext cx="1608761" cy="1779752"/>
          </a:xfrm>
          <a:prstGeom prst="rect">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6666" tIns="28571" rIns="66666" bIns="28571" numCol="1" spcCol="0" rtlCol="0" fromWordArt="0" anchor="t" anchorCtr="0" forceAA="0" compatLnSpc="1">
            <a:prstTxWarp prst="textNoShape">
              <a:avLst/>
            </a:prstTxWarp>
            <a:noAutofit/>
          </a:bodyPr>
          <a:lstStyle/>
          <a:p>
            <a:pPr defTabSz="699422">
              <a:spcBef>
                <a:spcPct val="20000"/>
              </a:spcBef>
              <a:buSzPct val="90000"/>
              <a:defRPr/>
            </a:pPr>
            <a:r>
              <a:rPr lang="en-US" sz="2400" b="1" dirty="0">
                <a:solidFill>
                  <a:srgbClr val="FFFFFF"/>
                </a:solidFill>
                <a:latin typeface="Segoe UI Semibold"/>
                <a:cs typeface="Segoe UI" panose="020B0502040204020203" pitchFamily="34" charset="0"/>
              </a:rPr>
              <a:t>&gt;300% </a:t>
            </a:r>
          </a:p>
          <a:p>
            <a:pPr marL="0" lvl="2" defTabSz="699422">
              <a:spcBef>
                <a:spcPct val="20000"/>
              </a:spcBef>
              <a:buSzPct val="90000"/>
              <a:defRPr/>
            </a:pPr>
            <a:r>
              <a:rPr lang="en-US" sz="1200" dirty="0">
                <a:solidFill>
                  <a:srgbClr val="FFFFFF"/>
                </a:solidFill>
                <a:latin typeface="Segoe UI"/>
              </a:rPr>
              <a:t>Power Apps growth in monthly active users in the last year</a:t>
            </a:r>
          </a:p>
        </p:txBody>
      </p:sp>
      <p:sp>
        <p:nvSpPr>
          <p:cNvPr id="65" name="Rectangle 64">
            <a:extLst>
              <a:ext uri="{FF2B5EF4-FFF2-40B4-BE49-F238E27FC236}">
                <a16:creationId xmlns:a16="http://schemas.microsoft.com/office/drawing/2014/main" id="{16EFD096-B314-45E1-8714-FF1F173764D0}"/>
              </a:ext>
            </a:extLst>
          </p:cNvPr>
          <p:cNvSpPr/>
          <p:nvPr/>
        </p:nvSpPr>
        <p:spPr bwMode="auto">
          <a:xfrm>
            <a:off x="2102453" y="2924105"/>
            <a:ext cx="1608761" cy="1779752"/>
          </a:xfrm>
          <a:prstGeom prst="rect">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6666" tIns="28571" rIns="66666" bIns="28571" numCol="1" spcCol="0" rtlCol="0" fromWordArt="0" anchor="t" anchorCtr="0" forceAA="0" compatLnSpc="1">
            <a:prstTxWarp prst="textNoShape">
              <a:avLst/>
            </a:prstTxWarp>
            <a:noAutofit/>
          </a:bodyPr>
          <a:lstStyle/>
          <a:p>
            <a:pPr defTabSz="699422">
              <a:spcBef>
                <a:spcPct val="20000"/>
              </a:spcBef>
              <a:buSzPct val="90000"/>
              <a:defRPr/>
            </a:pPr>
            <a:r>
              <a:rPr lang="en-US" sz="2400" b="1" dirty="0">
                <a:solidFill>
                  <a:srgbClr val="FFFFFF"/>
                </a:solidFill>
                <a:latin typeface="Segoe UI Semibold"/>
                <a:cs typeface="Segoe UI" panose="020B0502040204020203" pitchFamily="34" charset="0"/>
              </a:rPr>
              <a:t>&gt;25M</a:t>
            </a:r>
          </a:p>
          <a:p>
            <a:pPr marL="0" lvl="2" defTabSz="699422">
              <a:spcBef>
                <a:spcPct val="20000"/>
              </a:spcBef>
              <a:buSzPct val="90000"/>
              <a:defRPr/>
            </a:pPr>
            <a:r>
              <a:rPr lang="en-US" sz="1200" dirty="0">
                <a:solidFill>
                  <a:srgbClr val="FFFFFF"/>
                </a:solidFill>
                <a:latin typeface="Segoe UI"/>
              </a:rPr>
              <a:t>Data models hosted in the Power BI service</a:t>
            </a:r>
          </a:p>
        </p:txBody>
      </p:sp>
      <p:sp>
        <p:nvSpPr>
          <p:cNvPr id="66" name="Rectangle 65">
            <a:extLst>
              <a:ext uri="{FF2B5EF4-FFF2-40B4-BE49-F238E27FC236}">
                <a16:creationId xmlns:a16="http://schemas.microsoft.com/office/drawing/2014/main" id="{F36B0DB2-9A0D-4A94-9C22-0CA6002384BB}"/>
              </a:ext>
            </a:extLst>
          </p:cNvPr>
          <p:cNvSpPr/>
          <p:nvPr/>
        </p:nvSpPr>
        <p:spPr bwMode="auto">
          <a:xfrm>
            <a:off x="3767621" y="2924105"/>
            <a:ext cx="1608761" cy="1779752"/>
          </a:xfrm>
          <a:prstGeom prst="rect">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6666" tIns="28571" rIns="66666" bIns="28571" numCol="1" spcCol="0" rtlCol="0" fromWordArt="0" anchor="t" anchorCtr="0" forceAA="0" compatLnSpc="1">
            <a:prstTxWarp prst="textNoShape">
              <a:avLst/>
            </a:prstTxWarp>
            <a:noAutofit/>
          </a:bodyPr>
          <a:lstStyle/>
          <a:p>
            <a:pPr defTabSz="699422">
              <a:spcBef>
                <a:spcPct val="20000"/>
              </a:spcBef>
              <a:buSzPct val="90000"/>
              <a:defRPr/>
            </a:pPr>
            <a:r>
              <a:rPr lang="en-US" sz="2400" b="1" dirty="0">
                <a:solidFill>
                  <a:srgbClr val="FFFFFF"/>
                </a:solidFill>
                <a:latin typeface="Segoe UI Semibold"/>
                <a:cs typeface="Segoe UI" panose="020B0502040204020203" pitchFamily="34" charset="0"/>
              </a:rPr>
              <a:t>97%</a:t>
            </a:r>
          </a:p>
          <a:p>
            <a:pPr marL="0" lvl="2" defTabSz="699422">
              <a:spcBef>
                <a:spcPct val="20000"/>
              </a:spcBef>
              <a:buSzPct val="90000"/>
              <a:defRPr/>
            </a:pPr>
            <a:r>
              <a:rPr lang="en-US" sz="1200" dirty="0">
                <a:solidFill>
                  <a:srgbClr val="FFFFFF"/>
                </a:solidFill>
                <a:latin typeface="Segoe UI"/>
              </a:rPr>
              <a:t>of Fortune 500 companies using Power BI </a:t>
            </a:r>
          </a:p>
        </p:txBody>
      </p:sp>
      <p:sp>
        <p:nvSpPr>
          <p:cNvPr id="67" name="Rectangle 66">
            <a:extLst>
              <a:ext uri="{FF2B5EF4-FFF2-40B4-BE49-F238E27FC236}">
                <a16:creationId xmlns:a16="http://schemas.microsoft.com/office/drawing/2014/main" id="{119FB516-A1BA-46B7-93C1-70EFC9B709D0}"/>
              </a:ext>
            </a:extLst>
          </p:cNvPr>
          <p:cNvSpPr/>
          <p:nvPr/>
        </p:nvSpPr>
        <p:spPr bwMode="auto">
          <a:xfrm>
            <a:off x="5432789" y="2924105"/>
            <a:ext cx="1608761" cy="1779752"/>
          </a:xfrm>
          <a:prstGeom prst="rect">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6666" tIns="28571" rIns="66666" bIns="28571" numCol="1" spcCol="0" rtlCol="0" fromWordArt="0" anchor="t" anchorCtr="0" forceAA="0" compatLnSpc="1">
            <a:prstTxWarp prst="textNoShape">
              <a:avLst/>
            </a:prstTxWarp>
            <a:noAutofit/>
          </a:bodyPr>
          <a:lstStyle/>
          <a:p>
            <a:pPr defTabSz="699422">
              <a:spcBef>
                <a:spcPct val="20000"/>
              </a:spcBef>
              <a:buSzPct val="90000"/>
              <a:defRPr/>
            </a:pPr>
            <a:r>
              <a:rPr lang="en-US" sz="2400" b="1" dirty="0">
                <a:solidFill>
                  <a:srgbClr val="FFFFFF"/>
                </a:solidFill>
                <a:latin typeface="Segoe UI Semibold"/>
                <a:cs typeface="Segoe UI" panose="020B0502040204020203" pitchFamily="34" charset="0"/>
              </a:rPr>
              <a:t>&gt;25B ​</a:t>
            </a:r>
          </a:p>
          <a:p>
            <a:pPr marL="0" lvl="2" defTabSz="699422">
              <a:spcBef>
                <a:spcPct val="20000"/>
              </a:spcBef>
              <a:buSzPct val="90000"/>
              <a:defRPr/>
            </a:pPr>
            <a:r>
              <a:rPr lang="en-US" sz="1200" dirty="0">
                <a:solidFill>
                  <a:srgbClr val="FFFFFF"/>
                </a:solidFill>
                <a:latin typeface="Segoe UI"/>
              </a:rPr>
              <a:t>Power Automate steps run each day​</a:t>
            </a:r>
          </a:p>
        </p:txBody>
      </p:sp>
    </p:spTree>
    <p:extLst>
      <p:ext uri="{BB962C8B-B14F-4D97-AF65-F5344CB8AC3E}">
        <p14:creationId xmlns:p14="http://schemas.microsoft.com/office/powerpoint/2010/main" val="173772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0BDC1-8536-4350-923F-33B98B86B0AA}"/>
              </a:ext>
            </a:extLst>
          </p:cNvPr>
          <p:cNvSpPr>
            <a:spLocks noGrp="1"/>
          </p:cNvSpPr>
          <p:nvPr>
            <p:ph type="title"/>
          </p:nvPr>
        </p:nvSpPr>
        <p:spPr>
          <a:xfrm>
            <a:off x="341997" y="465322"/>
            <a:ext cx="8479852" cy="362087"/>
          </a:xfrm>
        </p:spPr>
        <p:txBody>
          <a:bodyPr/>
          <a:lstStyle/>
          <a:p>
            <a:pPr defTabSz="685775">
              <a:lnSpc>
                <a:spcPct val="100000"/>
              </a:lnSpc>
            </a:pPr>
            <a:r>
              <a:rPr lang="de-DE" sz="2353" spc="-110" dirty="0"/>
              <a:t>Typical admin concerns</a:t>
            </a:r>
            <a:endParaRPr lang="en-US" sz="2353" spc="-110" dirty="0"/>
          </a:p>
        </p:txBody>
      </p:sp>
      <p:sp>
        <p:nvSpPr>
          <p:cNvPr id="22" name="Text Placeholder 2">
            <a:extLst>
              <a:ext uri="{FF2B5EF4-FFF2-40B4-BE49-F238E27FC236}">
                <a16:creationId xmlns:a16="http://schemas.microsoft.com/office/drawing/2014/main" id="{8C9FE26C-8F54-4D95-AA14-1420E04B83EF}"/>
              </a:ext>
            </a:extLst>
          </p:cNvPr>
          <p:cNvSpPr txBox="1">
            <a:spLocks/>
          </p:cNvSpPr>
          <p:nvPr/>
        </p:nvSpPr>
        <p:spPr>
          <a:xfrm>
            <a:off x="518777" y="823102"/>
            <a:ext cx="8195238" cy="203710"/>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775">
              <a:defRPr/>
            </a:pPr>
            <a:r>
              <a:rPr lang="en-US" sz="1471" dirty="0">
                <a:solidFill>
                  <a:schemeClr val="tx1"/>
                </a:solidFill>
                <a:latin typeface="Segoe UI Light" panose="020B0502040204020203" pitchFamily="34" charset="0"/>
                <a:cs typeface="Segoe UI Light" panose="020B0502040204020203" pitchFamily="34" charset="0"/>
              </a:rPr>
              <a:t>Do any of these resonate with you? </a:t>
            </a:r>
          </a:p>
        </p:txBody>
      </p:sp>
      <p:sp>
        <p:nvSpPr>
          <p:cNvPr id="36" name="Rectangle 9">
            <a:extLst>
              <a:ext uri="{FF2B5EF4-FFF2-40B4-BE49-F238E27FC236}">
                <a16:creationId xmlns:a16="http://schemas.microsoft.com/office/drawing/2014/main" id="{BE7D577C-6D1C-4CBC-9DDC-C8105220E10A}"/>
              </a:ext>
            </a:extLst>
          </p:cNvPr>
          <p:cNvSpPr/>
          <p:nvPr/>
        </p:nvSpPr>
        <p:spPr>
          <a:xfrm>
            <a:off x="550869" y="2306374"/>
            <a:ext cx="2005005" cy="635174"/>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Business data security </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concerns regarding connectors</a:t>
            </a:r>
          </a:p>
        </p:txBody>
      </p:sp>
      <p:sp>
        <p:nvSpPr>
          <p:cNvPr id="35" name="Rectangle 9">
            <a:extLst>
              <a:ext uri="{FF2B5EF4-FFF2-40B4-BE49-F238E27FC236}">
                <a16:creationId xmlns:a16="http://schemas.microsoft.com/office/drawing/2014/main" id="{B697EDBE-7468-4104-B112-D40A9C669600}"/>
              </a:ext>
            </a:extLst>
          </p:cNvPr>
          <p:cNvSpPr/>
          <p:nvPr/>
        </p:nvSpPr>
        <p:spPr>
          <a:xfrm>
            <a:off x="2806405" y="2306374"/>
            <a:ext cx="1655707" cy="454227"/>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Environment health regarding trial setup</a:t>
            </a:r>
          </a:p>
        </p:txBody>
      </p:sp>
      <p:sp>
        <p:nvSpPr>
          <p:cNvPr id="31" name="Rectangle 9">
            <a:extLst>
              <a:ext uri="{FF2B5EF4-FFF2-40B4-BE49-F238E27FC236}">
                <a16:creationId xmlns:a16="http://schemas.microsoft.com/office/drawing/2014/main" id="{E622F1D2-2F36-4963-8429-FFCC15BD8D64}"/>
              </a:ext>
            </a:extLst>
          </p:cNvPr>
          <p:cNvSpPr/>
          <p:nvPr/>
        </p:nvSpPr>
        <p:spPr>
          <a:xfrm>
            <a:off x="4558215" y="2306373"/>
            <a:ext cx="2153986" cy="635174"/>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Maintenance challenges regarding app and </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flow distribution</a:t>
            </a:r>
          </a:p>
        </p:txBody>
      </p:sp>
      <p:sp>
        <p:nvSpPr>
          <p:cNvPr id="30" name="Rectangle 9">
            <a:extLst>
              <a:ext uri="{FF2B5EF4-FFF2-40B4-BE49-F238E27FC236}">
                <a16:creationId xmlns:a16="http://schemas.microsoft.com/office/drawing/2014/main" id="{E1B63DF6-36FC-4DA4-A43A-009D5495417B}"/>
              </a:ext>
            </a:extLst>
          </p:cNvPr>
          <p:cNvSpPr/>
          <p:nvPr/>
        </p:nvSpPr>
        <p:spPr>
          <a:xfrm>
            <a:off x="6869561" y="2306374"/>
            <a:ext cx="1659470" cy="454227"/>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Security risks regarding “shadow IT”</a:t>
            </a:r>
          </a:p>
        </p:txBody>
      </p:sp>
      <p:sp>
        <p:nvSpPr>
          <p:cNvPr id="29" name="Rectangle 9">
            <a:extLst>
              <a:ext uri="{FF2B5EF4-FFF2-40B4-BE49-F238E27FC236}">
                <a16:creationId xmlns:a16="http://schemas.microsoft.com/office/drawing/2014/main" id="{0C05E065-D32F-43F3-AF6C-B34390565A00}"/>
              </a:ext>
            </a:extLst>
          </p:cNvPr>
          <p:cNvSpPr/>
          <p:nvPr/>
        </p:nvSpPr>
        <p:spPr>
          <a:xfrm>
            <a:off x="562781" y="3841664"/>
            <a:ext cx="1981183" cy="454227"/>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Compliancy issues </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regarding GDPR</a:t>
            </a:r>
          </a:p>
        </p:txBody>
      </p:sp>
      <p:sp>
        <p:nvSpPr>
          <p:cNvPr id="25" name="Rectangle 9">
            <a:extLst>
              <a:ext uri="{FF2B5EF4-FFF2-40B4-BE49-F238E27FC236}">
                <a16:creationId xmlns:a16="http://schemas.microsoft.com/office/drawing/2014/main" id="{6ABCBB6C-FBFB-4684-AF8F-E5D58E8D8D8B}"/>
              </a:ext>
            </a:extLst>
          </p:cNvPr>
          <p:cNvSpPr/>
          <p:nvPr/>
        </p:nvSpPr>
        <p:spPr>
          <a:xfrm>
            <a:off x="2643667" y="3841663"/>
            <a:ext cx="1981183" cy="635174"/>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ALM support regarding</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 apps being </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created/deployed</a:t>
            </a:r>
          </a:p>
        </p:txBody>
      </p:sp>
      <p:sp>
        <p:nvSpPr>
          <p:cNvPr id="24" name="Rectangle 9">
            <a:extLst>
              <a:ext uri="{FF2B5EF4-FFF2-40B4-BE49-F238E27FC236}">
                <a16:creationId xmlns:a16="http://schemas.microsoft.com/office/drawing/2014/main" id="{7F94C19A-77C0-4DCF-8EFC-B3F8012A5E41}"/>
              </a:ext>
            </a:extLst>
          </p:cNvPr>
          <p:cNvSpPr/>
          <p:nvPr/>
        </p:nvSpPr>
        <p:spPr>
          <a:xfrm>
            <a:off x="4624449" y="3841663"/>
            <a:ext cx="2021517" cy="635174"/>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Staff turnover challenges</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regarding app or </a:t>
            </a:r>
            <a:br>
              <a:rPr lang="en-US" sz="1176" dirty="0">
                <a:solidFill>
                  <a:srgbClr val="282828"/>
                </a:solidFill>
                <a:latin typeface="Segoe UI Light" panose="020B0502040204020203" pitchFamily="34" charset="0"/>
                <a:cs typeface="Segoe UI Light" panose="020B0502040204020203" pitchFamily="34" charset="0"/>
              </a:rPr>
            </a:br>
            <a:r>
              <a:rPr lang="en-US" sz="1176" dirty="0">
                <a:solidFill>
                  <a:srgbClr val="282828"/>
                </a:solidFill>
                <a:latin typeface="Segoe UI Light" panose="020B0502040204020203" pitchFamily="34" charset="0"/>
                <a:cs typeface="Segoe UI Light" panose="020B0502040204020203" pitchFamily="34" charset="0"/>
              </a:rPr>
              <a:t>flow ownership</a:t>
            </a:r>
          </a:p>
        </p:txBody>
      </p:sp>
      <p:sp>
        <p:nvSpPr>
          <p:cNvPr id="23" name="Rectangle 9">
            <a:extLst>
              <a:ext uri="{FF2B5EF4-FFF2-40B4-BE49-F238E27FC236}">
                <a16:creationId xmlns:a16="http://schemas.microsoft.com/office/drawing/2014/main" id="{9945DA00-234F-407D-8D0B-D6CBD708876C}"/>
              </a:ext>
            </a:extLst>
          </p:cNvPr>
          <p:cNvSpPr/>
          <p:nvPr/>
        </p:nvSpPr>
        <p:spPr>
          <a:xfrm>
            <a:off x="6771844" y="3841664"/>
            <a:ext cx="1854905" cy="454227"/>
          </a:xfrm>
          <a:prstGeom prst="rect">
            <a:avLst/>
          </a:prstGeom>
        </p:spPr>
        <p:txBody>
          <a:bodyPr wrap="square">
            <a:spAutoFit/>
          </a:bodyPr>
          <a:lstStyle/>
          <a:p>
            <a:pPr algn="ctr" defTabSz="699448">
              <a:buClr>
                <a:srgbClr val="0078D7"/>
              </a:buClr>
              <a:defRPr/>
            </a:pPr>
            <a:r>
              <a:rPr lang="en-US" sz="1176" dirty="0">
                <a:solidFill>
                  <a:srgbClr val="282828"/>
                </a:solidFill>
                <a:latin typeface="Segoe UI Light" panose="020B0502040204020203" pitchFamily="34" charset="0"/>
                <a:cs typeface="Segoe UI Light" panose="020B0502040204020203" pitchFamily="34" charset="0"/>
              </a:rPr>
              <a:t>Information risk management</a:t>
            </a:r>
          </a:p>
        </p:txBody>
      </p:sp>
      <p:sp>
        <p:nvSpPr>
          <p:cNvPr id="3" name="Footer Placeholder 2">
            <a:extLst>
              <a:ext uri="{FF2B5EF4-FFF2-40B4-BE49-F238E27FC236}">
                <a16:creationId xmlns:a16="http://schemas.microsoft.com/office/drawing/2014/main" id="{C66C2286-91E2-474D-B7EA-29F96D2B1743}"/>
              </a:ext>
            </a:extLst>
          </p:cNvPr>
          <p:cNvSpPr>
            <a:spLocks noGrp="1"/>
          </p:cNvSpPr>
          <p:nvPr>
            <p:ph type="ftr" sz="quarter" idx="3"/>
          </p:nvPr>
        </p:nvSpPr>
        <p:spPr/>
        <p:txBody>
          <a:bodyPr/>
          <a:lstStyle/>
          <a:p>
            <a:pPr defTabSz="685800">
              <a:defRPr/>
            </a:pPr>
            <a:r>
              <a:rPr lang="en-US" dirty="0">
                <a:solidFill>
                  <a:srgbClr val="FFFFFF">
                    <a:lumMod val="65000"/>
                  </a:srgbClr>
                </a:solidFill>
                <a:latin typeface="Segoe UI"/>
              </a:rPr>
              <a:t>© Microsoft Corporation                                                                                  								                     Power Platform </a:t>
            </a:r>
          </a:p>
        </p:txBody>
      </p:sp>
      <p:sp>
        <p:nvSpPr>
          <p:cNvPr id="37" name="Oval 37">
            <a:extLst>
              <a:ext uri="{FF2B5EF4-FFF2-40B4-BE49-F238E27FC236}">
                <a16:creationId xmlns:a16="http://schemas.microsoft.com/office/drawing/2014/main" id="{752035BA-B646-461B-A7F8-97D80A77B4C5}"/>
              </a:ext>
              <a:ext uri="{C183D7F6-B498-43B3-948B-1728B52AA6E4}">
                <adec:decorative xmlns:adec="http://schemas.microsoft.com/office/drawing/2017/decorative" val="1"/>
              </a:ext>
            </a:extLst>
          </p:cNvPr>
          <p:cNvSpPr/>
          <p:nvPr/>
        </p:nvSpPr>
        <p:spPr bwMode="auto">
          <a:xfrm>
            <a:off x="3332506" y="1626290"/>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Oval 39">
            <a:extLst>
              <a:ext uri="{FF2B5EF4-FFF2-40B4-BE49-F238E27FC236}">
                <a16:creationId xmlns:a16="http://schemas.microsoft.com/office/drawing/2014/main" id="{BD38A9F2-3497-48D7-89D2-2E6A8EA791DF}"/>
              </a:ext>
              <a:ext uri="{C183D7F6-B498-43B3-948B-1728B52AA6E4}">
                <adec:decorative xmlns:adec="http://schemas.microsoft.com/office/drawing/2017/decorative" val="1"/>
              </a:ext>
            </a:extLst>
          </p:cNvPr>
          <p:cNvSpPr/>
          <p:nvPr/>
        </p:nvSpPr>
        <p:spPr bwMode="auto">
          <a:xfrm>
            <a:off x="5333456" y="1626290"/>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9" name="Group 10">
            <a:extLst>
              <a:ext uri="{FF2B5EF4-FFF2-40B4-BE49-F238E27FC236}">
                <a16:creationId xmlns:a16="http://schemas.microsoft.com/office/drawing/2014/main" id="{53104885-6DBB-4114-B8E2-50351489CD75}"/>
              </a:ext>
              <a:ext uri="{C183D7F6-B498-43B3-948B-1728B52AA6E4}">
                <adec:decorative xmlns:adec="http://schemas.microsoft.com/office/drawing/2017/decorative" val="1"/>
              </a:ext>
            </a:extLst>
          </p:cNvPr>
          <p:cNvGrpSpPr/>
          <p:nvPr/>
        </p:nvGrpSpPr>
        <p:grpSpPr>
          <a:xfrm>
            <a:off x="1253074" y="1629199"/>
            <a:ext cx="600596" cy="600596"/>
            <a:chOff x="2342455" y="2164039"/>
            <a:chExt cx="689056" cy="689056"/>
          </a:xfrm>
        </p:grpSpPr>
        <p:sp>
          <p:nvSpPr>
            <p:cNvPr id="40" name="Oval 36">
              <a:extLst>
                <a:ext uri="{FF2B5EF4-FFF2-40B4-BE49-F238E27FC236}">
                  <a16:creationId xmlns:a16="http://schemas.microsoft.com/office/drawing/2014/main" id="{B0F67504-025E-416A-B221-AF06E4A0DA82}"/>
                </a:ext>
              </a:extLst>
            </p:cNvPr>
            <p:cNvSpPr/>
            <p:nvPr/>
          </p:nvSpPr>
          <p:spPr bwMode="auto">
            <a:xfrm>
              <a:off x="2342455" y="2164039"/>
              <a:ext cx="689056" cy="689056"/>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1" name="Graphic 3">
              <a:extLst>
                <a:ext uri="{FF2B5EF4-FFF2-40B4-BE49-F238E27FC236}">
                  <a16:creationId xmlns:a16="http://schemas.microsoft.com/office/drawing/2014/main" id="{EA15DC8F-5CBC-4002-8B36-3D6A10B8FB31}"/>
                </a:ext>
              </a:extLst>
            </p:cNvPr>
            <p:cNvGrpSpPr/>
            <p:nvPr/>
          </p:nvGrpSpPr>
          <p:grpSpPr>
            <a:xfrm>
              <a:off x="2465527" y="2291873"/>
              <a:ext cx="440055" cy="422910"/>
              <a:chOff x="2052103" y="2244716"/>
              <a:chExt cx="440055" cy="422910"/>
            </a:xfrm>
          </p:grpSpPr>
          <p:sp>
            <p:nvSpPr>
              <p:cNvPr id="42" name="Freeform: Shape 5">
                <a:extLst>
                  <a:ext uri="{FF2B5EF4-FFF2-40B4-BE49-F238E27FC236}">
                    <a16:creationId xmlns:a16="http://schemas.microsoft.com/office/drawing/2014/main" id="{24D30ACB-E6FC-4FD6-8C13-8A5B70D09FBA}"/>
                  </a:ext>
                </a:extLst>
              </p:cNvPr>
              <p:cNvSpPr/>
              <p:nvPr/>
            </p:nvSpPr>
            <p:spPr>
              <a:xfrm>
                <a:off x="2203551" y="2427596"/>
                <a:ext cx="57150" cy="57150"/>
              </a:xfrm>
              <a:custGeom>
                <a:avLst/>
                <a:gdLst>
                  <a:gd name="connsiteX0" fmla="*/ 50959 w 57150"/>
                  <a:gd name="connsiteY0" fmla="*/ 7144 h 57150"/>
                  <a:gd name="connsiteX1" fmla="*/ 7144 w 57150"/>
                  <a:gd name="connsiteY1" fmla="*/ 50006 h 57150"/>
                </a:gdLst>
                <a:ahLst/>
                <a:cxnLst>
                  <a:cxn ang="0">
                    <a:pos x="connsiteX0" y="connsiteY0"/>
                  </a:cxn>
                  <a:cxn ang="0">
                    <a:pos x="connsiteX1" y="connsiteY1"/>
                  </a:cxn>
                </a:cxnLst>
                <a:rect l="l" t="t" r="r" b="b"/>
                <a:pathLst>
                  <a:path w="57150" h="57150">
                    <a:moveTo>
                      <a:pt x="50959" y="7144"/>
                    </a:moveTo>
                    <a:cubicBezTo>
                      <a:pt x="7144" y="50006"/>
                      <a:pt x="7144" y="50006"/>
                      <a:pt x="7144" y="50006"/>
                    </a:cubicBezTo>
                  </a:path>
                </a:pathLst>
              </a:custGeom>
              <a:solidFill>
                <a:srgbClr val="76767B"/>
              </a:solidFill>
              <a:ln w="9525" cap="flat">
                <a:noFill/>
                <a:prstDash val="solid"/>
                <a:miter/>
              </a:ln>
            </p:spPr>
            <p:txBody>
              <a:bodyPr rtlCol="0" anchor="ctr"/>
              <a:lstStyle/>
              <a:p>
                <a:pPr defTabSz="685800">
                  <a:defRPr/>
                </a:pPr>
                <a:endParaRPr lang="en-US" sz="1350" dirty="0">
                  <a:solidFill>
                    <a:srgbClr val="3C3C41"/>
                  </a:solidFill>
                  <a:latin typeface="Segoe UI"/>
                </a:endParaRPr>
              </a:p>
            </p:txBody>
          </p:sp>
          <p:sp>
            <p:nvSpPr>
              <p:cNvPr id="43" name="Freeform: Shape 6">
                <a:extLst>
                  <a:ext uri="{FF2B5EF4-FFF2-40B4-BE49-F238E27FC236}">
                    <a16:creationId xmlns:a16="http://schemas.microsoft.com/office/drawing/2014/main" id="{CBCD7082-2825-43BF-9B29-DB6E675F9DA6}"/>
                  </a:ext>
                </a:extLst>
              </p:cNvPr>
              <p:cNvSpPr/>
              <p:nvPr/>
            </p:nvSpPr>
            <p:spPr>
              <a:xfrm>
                <a:off x="2246413" y="2474269"/>
                <a:ext cx="57150" cy="57150"/>
              </a:xfrm>
              <a:custGeom>
                <a:avLst/>
                <a:gdLst>
                  <a:gd name="connsiteX0" fmla="*/ 50959 w 57150"/>
                  <a:gd name="connsiteY0" fmla="*/ 7144 h 57150"/>
                  <a:gd name="connsiteX1" fmla="*/ 7144 w 57150"/>
                  <a:gd name="connsiteY1" fmla="*/ 50006 h 57150"/>
                </a:gdLst>
                <a:ahLst/>
                <a:cxnLst>
                  <a:cxn ang="0">
                    <a:pos x="connsiteX0" y="connsiteY0"/>
                  </a:cxn>
                  <a:cxn ang="0">
                    <a:pos x="connsiteX1" y="connsiteY1"/>
                  </a:cxn>
                </a:cxnLst>
                <a:rect l="l" t="t" r="r" b="b"/>
                <a:pathLst>
                  <a:path w="57150" h="57150">
                    <a:moveTo>
                      <a:pt x="50959" y="7144"/>
                    </a:moveTo>
                    <a:cubicBezTo>
                      <a:pt x="7144" y="50006"/>
                      <a:pt x="7144" y="50006"/>
                      <a:pt x="7144" y="50006"/>
                    </a:cubicBezTo>
                  </a:path>
                </a:pathLst>
              </a:custGeom>
              <a:solidFill>
                <a:srgbClr val="76767B"/>
              </a:solidFill>
              <a:ln w="9525" cap="flat">
                <a:noFill/>
                <a:prstDash val="solid"/>
                <a:miter/>
              </a:ln>
            </p:spPr>
            <p:txBody>
              <a:bodyPr rtlCol="0" anchor="ctr"/>
              <a:lstStyle/>
              <a:p>
                <a:pPr defTabSz="685800">
                  <a:defRPr/>
                </a:pPr>
                <a:endParaRPr lang="en-US" sz="1350" dirty="0">
                  <a:solidFill>
                    <a:srgbClr val="3C3C41"/>
                  </a:solidFill>
                  <a:latin typeface="Segoe UI"/>
                </a:endParaRPr>
              </a:p>
            </p:txBody>
          </p:sp>
          <p:sp>
            <p:nvSpPr>
              <p:cNvPr id="44" name="Freeform: Shape 8">
                <a:extLst>
                  <a:ext uri="{FF2B5EF4-FFF2-40B4-BE49-F238E27FC236}">
                    <a16:creationId xmlns:a16="http://schemas.microsoft.com/office/drawing/2014/main" id="{93B1BF61-4FDC-4576-B86E-0C5BF72CCDFF}"/>
                  </a:ext>
                </a:extLst>
              </p:cNvPr>
              <p:cNvSpPr/>
              <p:nvPr/>
            </p:nvSpPr>
            <p:spPr>
              <a:xfrm>
                <a:off x="2052103" y="2419976"/>
                <a:ext cx="257175" cy="247650"/>
              </a:xfrm>
              <a:custGeom>
                <a:avLst/>
                <a:gdLst>
                  <a:gd name="connsiteX0" fmla="*/ 252889 w 257175"/>
                  <a:gd name="connsiteY0" fmla="*/ 61436 h 247650"/>
                  <a:gd name="connsiteX1" fmla="*/ 245269 w 257175"/>
                  <a:gd name="connsiteY1" fmla="*/ 53816 h 247650"/>
                  <a:gd name="connsiteX2" fmla="*/ 201454 w 257175"/>
                  <a:gd name="connsiteY2" fmla="*/ 96679 h 247650"/>
                  <a:gd name="connsiteX3" fmla="*/ 165259 w 257175"/>
                  <a:gd name="connsiteY3" fmla="*/ 57626 h 247650"/>
                  <a:gd name="connsiteX4" fmla="*/ 210026 w 257175"/>
                  <a:gd name="connsiteY4" fmla="*/ 14764 h 247650"/>
                  <a:gd name="connsiteX5" fmla="*/ 202406 w 257175"/>
                  <a:gd name="connsiteY5" fmla="*/ 7144 h 247650"/>
                  <a:gd name="connsiteX6" fmla="*/ 158591 w 257175"/>
                  <a:gd name="connsiteY6" fmla="*/ 50006 h 247650"/>
                  <a:gd name="connsiteX7" fmla="*/ 133826 w 257175"/>
                  <a:gd name="connsiteY7" fmla="*/ 23336 h 247650"/>
                  <a:gd name="connsiteX8" fmla="*/ 93821 w 257175"/>
                  <a:gd name="connsiteY8" fmla="*/ 62389 h 247650"/>
                  <a:gd name="connsiteX9" fmla="*/ 88106 w 257175"/>
                  <a:gd name="connsiteY9" fmla="*/ 164306 h 247650"/>
                  <a:gd name="connsiteX10" fmla="*/ 7144 w 257175"/>
                  <a:gd name="connsiteY10" fmla="*/ 241459 h 247650"/>
                  <a:gd name="connsiteX11" fmla="*/ 14764 w 257175"/>
                  <a:gd name="connsiteY11" fmla="*/ 249079 h 247650"/>
                  <a:gd name="connsiteX12" fmla="*/ 94774 w 257175"/>
                  <a:gd name="connsiteY12" fmla="*/ 171926 h 247650"/>
                  <a:gd name="connsiteX13" fmla="*/ 141446 w 257175"/>
                  <a:gd name="connsiteY13" fmla="*/ 190976 h 247650"/>
                  <a:gd name="connsiteX14" fmla="*/ 194786 w 257175"/>
                  <a:gd name="connsiteY14" fmla="*/ 170974 h 247650"/>
                  <a:gd name="connsiteX15" fmla="*/ 233839 w 257175"/>
                  <a:gd name="connsiteY15" fmla="*/ 131921 h 247650"/>
                  <a:gd name="connsiteX16" fmla="*/ 209074 w 257175"/>
                  <a:gd name="connsiteY16" fmla="*/ 105251 h 247650"/>
                  <a:gd name="connsiteX17" fmla="*/ 252889 w 257175"/>
                  <a:gd name="connsiteY17" fmla="*/ 6143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7175" h="247650">
                    <a:moveTo>
                      <a:pt x="252889" y="61436"/>
                    </a:moveTo>
                    <a:lnTo>
                      <a:pt x="245269" y="53816"/>
                    </a:lnTo>
                    <a:lnTo>
                      <a:pt x="201454" y="96679"/>
                    </a:lnTo>
                    <a:lnTo>
                      <a:pt x="165259" y="57626"/>
                    </a:lnTo>
                    <a:lnTo>
                      <a:pt x="210026" y="14764"/>
                    </a:lnTo>
                    <a:lnTo>
                      <a:pt x="202406" y="7144"/>
                    </a:lnTo>
                    <a:lnTo>
                      <a:pt x="158591" y="50006"/>
                    </a:lnTo>
                    <a:lnTo>
                      <a:pt x="133826" y="23336"/>
                    </a:lnTo>
                    <a:lnTo>
                      <a:pt x="93821" y="62389"/>
                    </a:lnTo>
                    <a:cubicBezTo>
                      <a:pt x="66199" y="88106"/>
                      <a:pt x="63341" y="132874"/>
                      <a:pt x="88106" y="164306"/>
                    </a:cubicBezTo>
                    <a:lnTo>
                      <a:pt x="7144" y="241459"/>
                    </a:lnTo>
                    <a:lnTo>
                      <a:pt x="14764" y="249079"/>
                    </a:lnTo>
                    <a:lnTo>
                      <a:pt x="94774" y="171926"/>
                    </a:lnTo>
                    <a:cubicBezTo>
                      <a:pt x="107156" y="183356"/>
                      <a:pt x="123349" y="190024"/>
                      <a:pt x="141446" y="190976"/>
                    </a:cubicBezTo>
                    <a:cubicBezTo>
                      <a:pt x="161449" y="191929"/>
                      <a:pt x="180499" y="184309"/>
                      <a:pt x="194786" y="170974"/>
                    </a:cubicBezTo>
                    <a:lnTo>
                      <a:pt x="233839" y="131921"/>
                    </a:lnTo>
                    <a:lnTo>
                      <a:pt x="209074" y="105251"/>
                    </a:lnTo>
                    <a:lnTo>
                      <a:pt x="252889" y="61436"/>
                    </a:lnTo>
                    <a:close/>
                  </a:path>
                </a:pathLst>
              </a:custGeom>
              <a:solidFill>
                <a:srgbClr val="742772"/>
              </a:solidFill>
              <a:ln w="9525" cap="flat">
                <a:noFill/>
                <a:prstDash val="solid"/>
                <a:miter/>
              </a:ln>
            </p:spPr>
            <p:txBody>
              <a:bodyPr rtlCol="0" anchor="ctr"/>
              <a:lstStyle/>
              <a:p>
                <a:pPr defTabSz="685800">
                  <a:defRPr/>
                </a:pPr>
                <a:endParaRPr lang="en-US" sz="1350" dirty="0">
                  <a:solidFill>
                    <a:srgbClr val="3C3C41"/>
                  </a:solidFill>
                  <a:latin typeface="Segoe UI"/>
                </a:endParaRPr>
              </a:p>
            </p:txBody>
          </p:sp>
          <p:sp>
            <p:nvSpPr>
              <p:cNvPr id="45" name="Freeform: Shape 9">
                <a:extLst>
                  <a:ext uri="{FF2B5EF4-FFF2-40B4-BE49-F238E27FC236}">
                    <a16:creationId xmlns:a16="http://schemas.microsoft.com/office/drawing/2014/main" id="{1F36B74B-16EC-49E9-B949-37593A56EB96}"/>
                  </a:ext>
                </a:extLst>
              </p:cNvPr>
              <p:cNvSpPr/>
              <p:nvPr/>
            </p:nvSpPr>
            <p:spPr>
              <a:xfrm>
                <a:off x="2254033" y="2244716"/>
                <a:ext cx="238125" cy="238125"/>
              </a:xfrm>
              <a:custGeom>
                <a:avLst/>
                <a:gdLst>
                  <a:gd name="connsiteX0" fmla="*/ 233839 w 238125"/>
                  <a:gd name="connsiteY0" fmla="*/ 14764 h 238125"/>
                  <a:gd name="connsiteX1" fmla="*/ 226219 w 238125"/>
                  <a:gd name="connsiteY1" fmla="*/ 7144 h 238125"/>
                  <a:gd name="connsiteX2" fmla="*/ 146209 w 238125"/>
                  <a:gd name="connsiteY2" fmla="*/ 84296 h 238125"/>
                  <a:gd name="connsiteX3" fmla="*/ 99536 w 238125"/>
                  <a:gd name="connsiteY3" fmla="*/ 65246 h 238125"/>
                  <a:gd name="connsiteX4" fmla="*/ 46196 w 238125"/>
                  <a:gd name="connsiteY4" fmla="*/ 85249 h 238125"/>
                  <a:gd name="connsiteX5" fmla="*/ 7144 w 238125"/>
                  <a:gd name="connsiteY5" fmla="*/ 124301 h 238125"/>
                  <a:gd name="connsiteX6" fmla="*/ 107156 w 238125"/>
                  <a:gd name="connsiteY6" fmla="*/ 232886 h 238125"/>
                  <a:gd name="connsiteX7" fmla="*/ 147161 w 238125"/>
                  <a:gd name="connsiteY7" fmla="*/ 193834 h 238125"/>
                  <a:gd name="connsiteX8" fmla="*/ 152876 w 238125"/>
                  <a:gd name="connsiteY8" fmla="*/ 91916 h 238125"/>
                  <a:gd name="connsiteX9" fmla="*/ 233839 w 238125"/>
                  <a:gd name="connsiteY9" fmla="*/ 1476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233839" y="14764"/>
                    </a:moveTo>
                    <a:lnTo>
                      <a:pt x="226219" y="7144"/>
                    </a:lnTo>
                    <a:lnTo>
                      <a:pt x="146209" y="84296"/>
                    </a:lnTo>
                    <a:cubicBezTo>
                      <a:pt x="133826" y="72866"/>
                      <a:pt x="117634" y="66199"/>
                      <a:pt x="99536" y="65246"/>
                    </a:cubicBezTo>
                    <a:cubicBezTo>
                      <a:pt x="79534" y="64294"/>
                      <a:pt x="61436" y="71914"/>
                      <a:pt x="46196" y="85249"/>
                    </a:cubicBezTo>
                    <a:lnTo>
                      <a:pt x="7144" y="124301"/>
                    </a:lnTo>
                    <a:lnTo>
                      <a:pt x="107156" y="232886"/>
                    </a:lnTo>
                    <a:lnTo>
                      <a:pt x="147161" y="193834"/>
                    </a:lnTo>
                    <a:cubicBezTo>
                      <a:pt x="174784" y="168116"/>
                      <a:pt x="177641" y="123349"/>
                      <a:pt x="152876" y="91916"/>
                    </a:cubicBezTo>
                    <a:lnTo>
                      <a:pt x="233839" y="14764"/>
                    </a:lnTo>
                    <a:close/>
                  </a:path>
                </a:pathLst>
              </a:custGeom>
              <a:solidFill>
                <a:srgbClr val="C1C1C1"/>
              </a:solidFill>
              <a:ln w="9525" cap="flat">
                <a:noFill/>
                <a:prstDash val="solid"/>
                <a:miter/>
              </a:ln>
            </p:spPr>
            <p:txBody>
              <a:bodyPr rtlCol="0" anchor="ctr"/>
              <a:lstStyle/>
              <a:p>
                <a:pPr defTabSz="685800">
                  <a:defRPr/>
                </a:pPr>
                <a:endParaRPr lang="en-US" sz="1350" dirty="0">
                  <a:solidFill>
                    <a:srgbClr val="3C3C41"/>
                  </a:solidFill>
                  <a:latin typeface="Segoe UI"/>
                </a:endParaRPr>
              </a:p>
            </p:txBody>
          </p:sp>
        </p:grpSp>
      </p:grpSp>
      <p:sp>
        <p:nvSpPr>
          <p:cNvPr id="46" name="Oval 40">
            <a:extLst>
              <a:ext uri="{FF2B5EF4-FFF2-40B4-BE49-F238E27FC236}">
                <a16:creationId xmlns:a16="http://schemas.microsoft.com/office/drawing/2014/main" id="{F843E072-B50C-46DB-ABF2-0212D23429FA}"/>
              </a:ext>
              <a:ext uri="{C183D7F6-B498-43B3-948B-1728B52AA6E4}">
                <adec:decorative xmlns:adec="http://schemas.microsoft.com/office/drawing/2017/decorative" val="1"/>
              </a:ext>
            </a:extLst>
          </p:cNvPr>
          <p:cNvSpPr/>
          <p:nvPr/>
        </p:nvSpPr>
        <p:spPr bwMode="auto">
          <a:xfrm>
            <a:off x="7397543" y="1626290"/>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Oval 42">
            <a:extLst>
              <a:ext uri="{FF2B5EF4-FFF2-40B4-BE49-F238E27FC236}">
                <a16:creationId xmlns:a16="http://schemas.microsoft.com/office/drawing/2014/main" id="{22F55102-9479-4FC9-997C-46B1BA42E4F5}"/>
              </a:ext>
              <a:ext uri="{C183D7F6-B498-43B3-948B-1728B52AA6E4}">
                <adec:decorative xmlns:adec="http://schemas.microsoft.com/office/drawing/2017/decorative" val="1"/>
              </a:ext>
            </a:extLst>
          </p:cNvPr>
          <p:cNvSpPr/>
          <p:nvPr/>
        </p:nvSpPr>
        <p:spPr bwMode="auto">
          <a:xfrm>
            <a:off x="1251620" y="3154498"/>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53">
            <a:extLst>
              <a:ext uri="{FF2B5EF4-FFF2-40B4-BE49-F238E27FC236}">
                <a16:creationId xmlns:a16="http://schemas.microsoft.com/office/drawing/2014/main" id="{D242B28C-FEE7-4E54-B85D-27A7D41C7F77}"/>
              </a:ext>
              <a:ext uri="{C183D7F6-B498-43B3-948B-1728B52AA6E4}">
                <adec:decorative xmlns:adec="http://schemas.microsoft.com/office/drawing/2017/decorative" val="1"/>
              </a:ext>
            </a:extLst>
          </p:cNvPr>
          <p:cNvSpPr/>
          <p:nvPr/>
        </p:nvSpPr>
        <p:spPr bwMode="auto">
          <a:xfrm>
            <a:off x="3332506" y="3154498"/>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arrow_26">
            <a:extLst>
              <a:ext uri="{FF2B5EF4-FFF2-40B4-BE49-F238E27FC236}">
                <a16:creationId xmlns:a16="http://schemas.microsoft.com/office/drawing/2014/main" id="{BDDA928D-ADD1-43F6-8CF7-ADE7C21CC1A1}"/>
              </a:ext>
              <a:ext uri="{C183D7F6-B498-43B3-948B-1728B52AA6E4}">
                <adec:decorative xmlns:adec="http://schemas.microsoft.com/office/drawing/2017/decorative" val="1"/>
              </a:ext>
            </a:extLst>
          </p:cNvPr>
          <p:cNvSpPr>
            <a:spLocks noChangeAspect="1" noEditPoints="1"/>
          </p:cNvSpPr>
          <p:nvPr/>
        </p:nvSpPr>
        <p:spPr bwMode="auto">
          <a:xfrm>
            <a:off x="3450586" y="3278279"/>
            <a:ext cx="367346" cy="355942"/>
          </a:xfrm>
          <a:custGeom>
            <a:avLst/>
            <a:gdLst>
              <a:gd name="T0" fmla="*/ 18 w 328"/>
              <a:gd name="T1" fmla="*/ 80 h 319"/>
              <a:gd name="T2" fmla="*/ 110 w 328"/>
              <a:gd name="T3" fmla="*/ 0 h 319"/>
              <a:gd name="T4" fmla="*/ 8 w 328"/>
              <a:gd name="T5" fmla="*/ 206 h 319"/>
              <a:gd name="T6" fmla="*/ 0 w 328"/>
              <a:gd name="T7" fmla="*/ 155 h 319"/>
              <a:gd name="T8" fmla="*/ 7 w 328"/>
              <a:gd name="T9" fmla="*/ 105 h 319"/>
              <a:gd name="T10" fmla="*/ 88 w 328"/>
              <a:gd name="T11" fmla="*/ 301 h 319"/>
              <a:gd name="T12" fmla="*/ 19 w 328"/>
              <a:gd name="T13" fmla="*/ 232 h 319"/>
              <a:gd name="T14" fmla="*/ 18 w 328"/>
              <a:gd name="T15" fmla="*/ 230 h 319"/>
              <a:gd name="T16" fmla="*/ 213 w 328"/>
              <a:gd name="T17" fmla="*/ 311 h 319"/>
              <a:gd name="T18" fmla="*/ 164 w 328"/>
              <a:gd name="T19" fmla="*/ 319 h 319"/>
              <a:gd name="T20" fmla="*/ 114 w 328"/>
              <a:gd name="T21" fmla="*/ 311 h 319"/>
              <a:gd name="T22" fmla="*/ 309 w 328"/>
              <a:gd name="T23" fmla="*/ 231 h 319"/>
              <a:gd name="T24" fmla="*/ 239 w 328"/>
              <a:gd name="T25" fmla="*/ 301 h 319"/>
              <a:gd name="T26" fmla="*/ 320 w 328"/>
              <a:gd name="T27" fmla="*/ 105 h 319"/>
              <a:gd name="T28" fmla="*/ 328 w 328"/>
              <a:gd name="T29" fmla="*/ 155 h 319"/>
              <a:gd name="T30" fmla="*/ 320 w 328"/>
              <a:gd name="T31" fmla="*/ 204 h 319"/>
              <a:gd name="T32" fmla="*/ 239 w 328"/>
              <a:gd name="T33" fmla="*/ 9 h 319"/>
              <a:gd name="T34" fmla="*/ 310 w 328"/>
              <a:gd name="T35" fmla="*/ 80 h 319"/>
              <a:gd name="T36" fmla="*/ 110 w 328"/>
              <a:gd name="T37" fmla="*/ 75 h 319"/>
              <a:gd name="T38" fmla="*/ 110 w 328"/>
              <a:gd name="T39" fmla="*/ 0 h 319"/>
              <a:gd name="T40" fmla="*/ 36 w 328"/>
              <a:gd name="T4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8" h="319">
                <a:moveTo>
                  <a:pt x="18" y="80"/>
                </a:moveTo>
                <a:cubicBezTo>
                  <a:pt x="37" y="43"/>
                  <a:pt x="70" y="14"/>
                  <a:pt x="110" y="0"/>
                </a:cubicBezTo>
                <a:moveTo>
                  <a:pt x="8" y="206"/>
                </a:moveTo>
                <a:cubicBezTo>
                  <a:pt x="2" y="190"/>
                  <a:pt x="0" y="173"/>
                  <a:pt x="0" y="155"/>
                </a:cubicBezTo>
                <a:cubicBezTo>
                  <a:pt x="0" y="138"/>
                  <a:pt x="2" y="121"/>
                  <a:pt x="7" y="105"/>
                </a:cubicBezTo>
                <a:moveTo>
                  <a:pt x="88" y="301"/>
                </a:moveTo>
                <a:cubicBezTo>
                  <a:pt x="59" y="285"/>
                  <a:pt x="34" y="261"/>
                  <a:pt x="19" y="232"/>
                </a:cubicBezTo>
                <a:cubicBezTo>
                  <a:pt x="19" y="231"/>
                  <a:pt x="18" y="231"/>
                  <a:pt x="18" y="230"/>
                </a:cubicBezTo>
                <a:moveTo>
                  <a:pt x="213" y="311"/>
                </a:moveTo>
                <a:cubicBezTo>
                  <a:pt x="197" y="316"/>
                  <a:pt x="181" y="319"/>
                  <a:pt x="164" y="319"/>
                </a:cubicBezTo>
                <a:cubicBezTo>
                  <a:pt x="147" y="319"/>
                  <a:pt x="130" y="316"/>
                  <a:pt x="114" y="311"/>
                </a:cubicBezTo>
                <a:moveTo>
                  <a:pt x="309" y="231"/>
                </a:moveTo>
                <a:cubicBezTo>
                  <a:pt x="294" y="260"/>
                  <a:pt x="269" y="285"/>
                  <a:pt x="239" y="301"/>
                </a:cubicBezTo>
                <a:moveTo>
                  <a:pt x="320" y="105"/>
                </a:moveTo>
                <a:cubicBezTo>
                  <a:pt x="325" y="120"/>
                  <a:pt x="328" y="138"/>
                  <a:pt x="328" y="155"/>
                </a:cubicBezTo>
                <a:cubicBezTo>
                  <a:pt x="328" y="172"/>
                  <a:pt x="325" y="189"/>
                  <a:pt x="320" y="204"/>
                </a:cubicBezTo>
                <a:moveTo>
                  <a:pt x="239" y="9"/>
                </a:moveTo>
                <a:cubicBezTo>
                  <a:pt x="269" y="25"/>
                  <a:pt x="294" y="50"/>
                  <a:pt x="310" y="80"/>
                </a:cubicBezTo>
                <a:moveTo>
                  <a:pt x="110" y="75"/>
                </a:moveTo>
                <a:cubicBezTo>
                  <a:pt x="110" y="0"/>
                  <a:pt x="110" y="0"/>
                  <a:pt x="110" y="0"/>
                </a:cubicBezTo>
                <a:cubicBezTo>
                  <a:pt x="36" y="0"/>
                  <a:pt x="36" y="0"/>
                  <a:pt x="36" y="0"/>
                </a:cubicBezTo>
              </a:path>
            </a:pathLst>
          </a:custGeom>
          <a:noFill/>
          <a:ln w="28575" cap="flat">
            <a:solidFill>
              <a:srgbClr val="742772"/>
            </a:solidFill>
            <a:prstDash val="solid"/>
            <a:miter lim="800000"/>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pic>
        <p:nvPicPr>
          <p:cNvPr id="50" name="Picture 51">
            <a:extLst>
              <a:ext uri="{FF2B5EF4-FFF2-40B4-BE49-F238E27FC236}">
                <a16:creationId xmlns:a16="http://schemas.microsoft.com/office/drawing/2014/main" id="{A9959871-035E-47E2-AE26-961CDAB8458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0289" y="3362281"/>
            <a:ext cx="187938" cy="187938"/>
          </a:xfrm>
          <a:prstGeom prst="rect">
            <a:avLst/>
          </a:prstGeom>
        </p:spPr>
      </p:pic>
      <p:grpSp>
        <p:nvGrpSpPr>
          <p:cNvPr id="51" name="Group 18">
            <a:extLst>
              <a:ext uri="{FF2B5EF4-FFF2-40B4-BE49-F238E27FC236}">
                <a16:creationId xmlns:a16="http://schemas.microsoft.com/office/drawing/2014/main" id="{6CF0B8C1-6BC7-429B-8FF8-5BA07AC26624}"/>
              </a:ext>
              <a:ext uri="{C183D7F6-B498-43B3-948B-1728B52AA6E4}">
                <adec:decorative xmlns:adec="http://schemas.microsoft.com/office/drawing/2017/decorative" val="1"/>
              </a:ext>
            </a:extLst>
          </p:cNvPr>
          <p:cNvGrpSpPr/>
          <p:nvPr/>
        </p:nvGrpSpPr>
        <p:grpSpPr>
          <a:xfrm>
            <a:off x="5333456" y="3154498"/>
            <a:ext cx="603504" cy="603504"/>
            <a:chOff x="6052921" y="4215008"/>
            <a:chExt cx="689056" cy="689056"/>
          </a:xfrm>
        </p:grpSpPr>
        <p:sp>
          <p:nvSpPr>
            <p:cNvPr id="52" name="Oval 47">
              <a:extLst>
                <a:ext uri="{FF2B5EF4-FFF2-40B4-BE49-F238E27FC236}">
                  <a16:creationId xmlns:a16="http://schemas.microsoft.com/office/drawing/2014/main" id="{B3348685-92B7-4120-93A9-F46B8AA1CD01}"/>
                </a:ext>
              </a:extLst>
            </p:cNvPr>
            <p:cNvSpPr/>
            <p:nvPr/>
          </p:nvSpPr>
          <p:spPr bwMode="auto">
            <a:xfrm>
              <a:off x="6052921" y="4215008"/>
              <a:ext cx="689056" cy="689056"/>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3" name="Picture 45">
              <a:extLst>
                <a:ext uri="{FF2B5EF4-FFF2-40B4-BE49-F238E27FC236}">
                  <a16:creationId xmlns:a16="http://schemas.microsoft.com/office/drawing/2014/main" id="{D3341632-A8B8-40E8-82EA-E7C5342A8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750" y="4287923"/>
              <a:ext cx="406400" cy="406400"/>
            </a:xfrm>
            <a:prstGeom prst="rect">
              <a:avLst/>
            </a:prstGeom>
          </p:spPr>
        </p:pic>
        <p:sp>
          <p:nvSpPr>
            <p:cNvPr id="54" name="Freeform 5">
              <a:extLst>
                <a:ext uri="{FF2B5EF4-FFF2-40B4-BE49-F238E27FC236}">
                  <a16:creationId xmlns:a16="http://schemas.microsoft.com/office/drawing/2014/main" id="{F97ABD01-18EE-43AF-9FAE-B5E0B0BA0D63}"/>
                </a:ext>
              </a:extLst>
            </p:cNvPr>
            <p:cNvSpPr>
              <a:spLocks/>
            </p:cNvSpPr>
            <p:nvPr/>
          </p:nvSpPr>
          <p:spPr bwMode="auto">
            <a:xfrm rot="5400000">
              <a:off x="6400402" y="4607142"/>
              <a:ext cx="142422" cy="159006"/>
            </a:xfrm>
            <a:custGeom>
              <a:avLst/>
              <a:gdLst>
                <a:gd name="T0" fmla="*/ 235 w 235"/>
                <a:gd name="T1" fmla="*/ 118 h 263"/>
                <a:gd name="T2" fmla="*/ 235 w 235"/>
                <a:gd name="T3" fmla="*/ 118 h 263"/>
                <a:gd name="T4" fmla="*/ 117 w 235"/>
                <a:gd name="T5" fmla="*/ 0 h 263"/>
                <a:gd name="T6" fmla="*/ 0 w 235"/>
                <a:gd name="T7" fmla="*/ 117 h 263"/>
                <a:gd name="T8" fmla="*/ 19 w 235"/>
                <a:gd name="T9" fmla="*/ 136 h 263"/>
                <a:gd name="T10" fmla="*/ 104 w 235"/>
                <a:gd name="T11" fmla="*/ 51 h 263"/>
                <a:gd name="T12" fmla="*/ 104 w 235"/>
                <a:gd name="T13" fmla="*/ 263 h 263"/>
                <a:gd name="T14" fmla="*/ 131 w 235"/>
                <a:gd name="T15" fmla="*/ 263 h 263"/>
                <a:gd name="T16" fmla="*/ 131 w 235"/>
                <a:gd name="T17" fmla="*/ 51 h 263"/>
                <a:gd name="T18" fmla="*/ 217 w 235"/>
                <a:gd name="T19" fmla="*/ 137 h 263"/>
                <a:gd name="T20" fmla="*/ 235 w 235"/>
                <a:gd name="T21" fmla="*/ 1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263">
                  <a:moveTo>
                    <a:pt x="235" y="118"/>
                  </a:moveTo>
                  <a:lnTo>
                    <a:pt x="235" y="118"/>
                  </a:lnTo>
                  <a:lnTo>
                    <a:pt x="117" y="0"/>
                  </a:lnTo>
                  <a:lnTo>
                    <a:pt x="0" y="117"/>
                  </a:lnTo>
                  <a:lnTo>
                    <a:pt x="19" y="136"/>
                  </a:lnTo>
                  <a:lnTo>
                    <a:pt x="104" y="51"/>
                  </a:lnTo>
                  <a:lnTo>
                    <a:pt x="104" y="263"/>
                  </a:lnTo>
                  <a:lnTo>
                    <a:pt x="131" y="263"/>
                  </a:lnTo>
                  <a:lnTo>
                    <a:pt x="131" y="51"/>
                  </a:lnTo>
                  <a:lnTo>
                    <a:pt x="217" y="137"/>
                  </a:lnTo>
                  <a:lnTo>
                    <a:pt x="235" y="118"/>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55" name="Freeform 5">
              <a:extLst>
                <a:ext uri="{FF2B5EF4-FFF2-40B4-BE49-F238E27FC236}">
                  <a16:creationId xmlns:a16="http://schemas.microsoft.com/office/drawing/2014/main" id="{1F1B18DF-0669-432E-B8F2-10D2AFFE9DF2}"/>
                </a:ext>
              </a:extLst>
            </p:cNvPr>
            <p:cNvSpPr>
              <a:spLocks/>
            </p:cNvSpPr>
            <p:nvPr/>
          </p:nvSpPr>
          <p:spPr bwMode="auto">
            <a:xfrm rot="16200000">
              <a:off x="6285590" y="4663328"/>
              <a:ext cx="142422" cy="159006"/>
            </a:xfrm>
            <a:custGeom>
              <a:avLst/>
              <a:gdLst>
                <a:gd name="T0" fmla="*/ 235 w 235"/>
                <a:gd name="T1" fmla="*/ 118 h 263"/>
                <a:gd name="T2" fmla="*/ 235 w 235"/>
                <a:gd name="T3" fmla="*/ 118 h 263"/>
                <a:gd name="T4" fmla="*/ 117 w 235"/>
                <a:gd name="T5" fmla="*/ 0 h 263"/>
                <a:gd name="T6" fmla="*/ 0 w 235"/>
                <a:gd name="T7" fmla="*/ 117 h 263"/>
                <a:gd name="T8" fmla="*/ 19 w 235"/>
                <a:gd name="T9" fmla="*/ 136 h 263"/>
                <a:gd name="T10" fmla="*/ 104 w 235"/>
                <a:gd name="T11" fmla="*/ 51 h 263"/>
                <a:gd name="T12" fmla="*/ 104 w 235"/>
                <a:gd name="T13" fmla="*/ 263 h 263"/>
                <a:gd name="T14" fmla="*/ 131 w 235"/>
                <a:gd name="T15" fmla="*/ 263 h 263"/>
                <a:gd name="T16" fmla="*/ 131 w 235"/>
                <a:gd name="T17" fmla="*/ 51 h 263"/>
                <a:gd name="T18" fmla="*/ 217 w 235"/>
                <a:gd name="T19" fmla="*/ 137 h 263"/>
                <a:gd name="T20" fmla="*/ 235 w 235"/>
                <a:gd name="T21" fmla="*/ 1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263">
                  <a:moveTo>
                    <a:pt x="235" y="118"/>
                  </a:moveTo>
                  <a:lnTo>
                    <a:pt x="235" y="118"/>
                  </a:lnTo>
                  <a:lnTo>
                    <a:pt x="117" y="0"/>
                  </a:lnTo>
                  <a:lnTo>
                    <a:pt x="0" y="117"/>
                  </a:lnTo>
                  <a:lnTo>
                    <a:pt x="19" y="136"/>
                  </a:lnTo>
                  <a:lnTo>
                    <a:pt x="104" y="51"/>
                  </a:lnTo>
                  <a:lnTo>
                    <a:pt x="104" y="263"/>
                  </a:lnTo>
                  <a:lnTo>
                    <a:pt x="131" y="263"/>
                  </a:lnTo>
                  <a:lnTo>
                    <a:pt x="131" y="51"/>
                  </a:lnTo>
                  <a:lnTo>
                    <a:pt x="217" y="137"/>
                  </a:lnTo>
                  <a:lnTo>
                    <a:pt x="235" y="118"/>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sp>
        <p:nvSpPr>
          <p:cNvPr id="56" name="Oval 52">
            <a:extLst>
              <a:ext uri="{FF2B5EF4-FFF2-40B4-BE49-F238E27FC236}">
                <a16:creationId xmlns:a16="http://schemas.microsoft.com/office/drawing/2014/main" id="{CFB199C0-6E31-45DC-8609-C092C591E3EF}"/>
              </a:ext>
              <a:ext uri="{C183D7F6-B498-43B3-948B-1728B52AA6E4}">
                <adec:decorative xmlns:adec="http://schemas.microsoft.com/office/drawing/2017/decorative" val="1"/>
              </a:ext>
            </a:extLst>
          </p:cNvPr>
          <p:cNvSpPr/>
          <p:nvPr/>
        </p:nvSpPr>
        <p:spPr bwMode="auto">
          <a:xfrm>
            <a:off x="7397543" y="3154498"/>
            <a:ext cx="603504" cy="603504"/>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14">
            <a:extLst>
              <a:ext uri="{FF2B5EF4-FFF2-40B4-BE49-F238E27FC236}">
                <a16:creationId xmlns:a16="http://schemas.microsoft.com/office/drawing/2014/main" id="{2001BF17-F5DC-42EF-BB15-5B74E39FA2BA}"/>
              </a:ext>
              <a:ext uri="{C183D7F6-B498-43B3-948B-1728B52AA6E4}">
                <adec:decorative xmlns:adec="http://schemas.microsoft.com/office/drawing/2017/decorative" val="1"/>
              </a:ext>
            </a:extLst>
          </p:cNvPr>
          <p:cNvGrpSpPr>
            <a:grpSpLocks noChangeAspect="1"/>
          </p:cNvGrpSpPr>
          <p:nvPr/>
        </p:nvGrpSpPr>
        <p:grpSpPr bwMode="auto">
          <a:xfrm>
            <a:off x="7588063" y="3299694"/>
            <a:ext cx="222464" cy="296155"/>
            <a:chOff x="6054" y="2812"/>
            <a:chExt cx="160" cy="213"/>
          </a:xfrm>
        </p:grpSpPr>
        <p:sp>
          <p:nvSpPr>
            <p:cNvPr id="58" name="Freeform 16">
              <a:extLst>
                <a:ext uri="{FF2B5EF4-FFF2-40B4-BE49-F238E27FC236}">
                  <a16:creationId xmlns:a16="http://schemas.microsoft.com/office/drawing/2014/main" id="{8EBF960C-3B46-41F5-BCF0-16AAB7411DED}"/>
                </a:ext>
              </a:extLst>
            </p:cNvPr>
            <p:cNvSpPr>
              <a:spLocks/>
            </p:cNvSpPr>
            <p:nvPr/>
          </p:nvSpPr>
          <p:spPr bwMode="auto">
            <a:xfrm>
              <a:off x="6054" y="2812"/>
              <a:ext cx="160" cy="213"/>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rgbClr val="D1D1D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59" name="Freeform 17">
              <a:extLst>
                <a:ext uri="{FF2B5EF4-FFF2-40B4-BE49-F238E27FC236}">
                  <a16:creationId xmlns:a16="http://schemas.microsoft.com/office/drawing/2014/main" id="{524C2004-12AE-4F2E-867F-D32F2EF8A657}"/>
                </a:ext>
              </a:extLst>
            </p:cNvPr>
            <p:cNvSpPr>
              <a:spLocks/>
            </p:cNvSpPr>
            <p:nvPr/>
          </p:nvSpPr>
          <p:spPr bwMode="auto">
            <a:xfrm>
              <a:off x="6147" y="2816"/>
              <a:ext cx="63" cy="6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grpSp>
        <p:nvGrpSpPr>
          <p:cNvPr id="60" name="Group 8">
            <a:extLst>
              <a:ext uri="{FF2B5EF4-FFF2-40B4-BE49-F238E27FC236}">
                <a16:creationId xmlns:a16="http://schemas.microsoft.com/office/drawing/2014/main" id="{2CD03E00-41A4-4E76-AC7A-D224CDE1A12E}"/>
              </a:ext>
              <a:ext uri="{C183D7F6-B498-43B3-948B-1728B52AA6E4}">
                <adec:decorative xmlns:adec="http://schemas.microsoft.com/office/drawing/2017/decorative" val="1"/>
              </a:ext>
            </a:extLst>
          </p:cNvPr>
          <p:cNvGrpSpPr>
            <a:grpSpLocks noChangeAspect="1"/>
          </p:cNvGrpSpPr>
          <p:nvPr/>
        </p:nvGrpSpPr>
        <p:grpSpPr bwMode="auto">
          <a:xfrm>
            <a:off x="7749460" y="3462746"/>
            <a:ext cx="112784" cy="150061"/>
            <a:chOff x="6171" y="2685"/>
            <a:chExt cx="118" cy="157"/>
          </a:xfrm>
          <a:solidFill>
            <a:srgbClr val="742772"/>
          </a:solidFill>
        </p:grpSpPr>
        <p:sp>
          <p:nvSpPr>
            <p:cNvPr id="61" name="Freeform 9">
              <a:extLst>
                <a:ext uri="{FF2B5EF4-FFF2-40B4-BE49-F238E27FC236}">
                  <a16:creationId xmlns:a16="http://schemas.microsoft.com/office/drawing/2014/main" id="{5D7E8553-F95E-4237-881F-5F094771F986}"/>
                </a:ext>
              </a:extLst>
            </p:cNvPr>
            <p:cNvSpPr>
              <a:spLocks noEditPoints="1"/>
            </p:cNvSpPr>
            <p:nvPr/>
          </p:nvSpPr>
          <p:spPr bwMode="auto">
            <a:xfrm>
              <a:off x="6171" y="2685"/>
              <a:ext cx="118" cy="69"/>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62" name="Freeform 10">
              <a:extLst>
                <a:ext uri="{FF2B5EF4-FFF2-40B4-BE49-F238E27FC236}">
                  <a16:creationId xmlns:a16="http://schemas.microsoft.com/office/drawing/2014/main" id="{C67C57E3-3D6B-40DE-AB56-B7B692A863BB}"/>
                </a:ext>
              </a:extLst>
            </p:cNvPr>
            <p:cNvSpPr>
              <a:spLocks noEditPoints="1"/>
            </p:cNvSpPr>
            <p:nvPr/>
          </p:nvSpPr>
          <p:spPr bwMode="auto">
            <a:xfrm>
              <a:off x="6171" y="2754"/>
              <a:ext cx="117" cy="88"/>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63" name="Freeform 11">
              <a:extLst>
                <a:ext uri="{FF2B5EF4-FFF2-40B4-BE49-F238E27FC236}">
                  <a16:creationId xmlns:a16="http://schemas.microsoft.com/office/drawing/2014/main" id="{62177006-1B71-47F4-A0ED-13FCAEA7D30C}"/>
                </a:ext>
              </a:extLst>
            </p:cNvPr>
            <p:cNvSpPr>
              <a:spLocks/>
            </p:cNvSpPr>
            <p:nvPr/>
          </p:nvSpPr>
          <p:spPr bwMode="auto">
            <a:xfrm>
              <a:off x="6220" y="2791"/>
              <a:ext cx="19" cy="19"/>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grpSp>
        <p:nvGrpSpPr>
          <p:cNvPr id="64" name="Group 4">
            <a:extLst>
              <a:ext uri="{FF2B5EF4-FFF2-40B4-BE49-F238E27FC236}">
                <a16:creationId xmlns:a16="http://schemas.microsoft.com/office/drawing/2014/main" id="{117FAFF9-42A7-47C2-B09D-3332C2ED8049}"/>
              </a:ext>
              <a:ext uri="{C183D7F6-B498-43B3-948B-1728B52AA6E4}">
                <adec:decorative xmlns:adec="http://schemas.microsoft.com/office/drawing/2017/decorative" val="1"/>
              </a:ext>
            </a:extLst>
          </p:cNvPr>
          <p:cNvGrpSpPr>
            <a:grpSpLocks noChangeAspect="1"/>
          </p:cNvGrpSpPr>
          <p:nvPr/>
        </p:nvGrpSpPr>
        <p:grpSpPr bwMode="auto">
          <a:xfrm>
            <a:off x="3456385" y="1750219"/>
            <a:ext cx="355997" cy="355997"/>
            <a:chOff x="2903" y="1470"/>
            <a:chExt cx="299" cy="299"/>
          </a:xfrm>
        </p:grpSpPr>
        <p:sp>
          <p:nvSpPr>
            <p:cNvPr id="65" name="AutoShape 3">
              <a:extLst>
                <a:ext uri="{FF2B5EF4-FFF2-40B4-BE49-F238E27FC236}">
                  <a16:creationId xmlns:a16="http://schemas.microsoft.com/office/drawing/2014/main" id="{67EEA3C9-0DCE-4275-8A4D-0351AD1CF426}"/>
                </a:ext>
              </a:extLst>
            </p:cNvPr>
            <p:cNvSpPr>
              <a:spLocks noChangeAspect="1" noChangeArrowheads="1" noTextEdit="1"/>
            </p:cNvSpPr>
            <p:nvPr/>
          </p:nvSpPr>
          <p:spPr bwMode="auto">
            <a:xfrm>
              <a:off x="2903" y="1470"/>
              <a:ext cx="299"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66" name="Freeform 5">
              <a:extLst>
                <a:ext uri="{FF2B5EF4-FFF2-40B4-BE49-F238E27FC236}">
                  <a16:creationId xmlns:a16="http://schemas.microsoft.com/office/drawing/2014/main" id="{A3CFB080-4203-4C41-A5B3-BC1D6DAE0B89}"/>
                </a:ext>
              </a:extLst>
            </p:cNvPr>
            <p:cNvSpPr>
              <a:spLocks/>
            </p:cNvSpPr>
            <p:nvPr/>
          </p:nvSpPr>
          <p:spPr bwMode="auto">
            <a:xfrm>
              <a:off x="2941" y="1505"/>
              <a:ext cx="232" cy="164"/>
            </a:xfrm>
            <a:custGeom>
              <a:avLst/>
              <a:gdLst>
                <a:gd name="T0" fmla="*/ 320 w 320"/>
                <a:gd name="T1" fmla="*/ 0 h 227"/>
                <a:gd name="T2" fmla="*/ 320 w 320"/>
                <a:gd name="T3" fmla="*/ 0 h 227"/>
                <a:gd name="T4" fmla="*/ 0 w 320"/>
                <a:gd name="T5" fmla="*/ 0 h 227"/>
                <a:gd name="T6" fmla="*/ 0 w 320"/>
                <a:gd name="T7" fmla="*/ 214 h 227"/>
                <a:gd name="T8" fmla="*/ 31 w 320"/>
                <a:gd name="T9" fmla="*/ 214 h 227"/>
                <a:gd name="T10" fmla="*/ 54 w 320"/>
                <a:gd name="T11" fmla="*/ 191 h 227"/>
                <a:gd name="T12" fmla="*/ 63 w 320"/>
                <a:gd name="T13" fmla="*/ 187 h 227"/>
                <a:gd name="T14" fmla="*/ 73 w 320"/>
                <a:gd name="T15" fmla="*/ 191 h 227"/>
                <a:gd name="T16" fmla="*/ 109 w 320"/>
                <a:gd name="T17" fmla="*/ 227 h 227"/>
                <a:gd name="T18" fmla="*/ 160 w 320"/>
                <a:gd name="T19" fmla="*/ 30 h 227"/>
                <a:gd name="T20" fmla="*/ 165 w 320"/>
                <a:gd name="T21" fmla="*/ 23 h 227"/>
                <a:gd name="T22" fmla="*/ 173 w 320"/>
                <a:gd name="T23" fmla="*/ 20 h 227"/>
                <a:gd name="T24" fmla="*/ 181 w 320"/>
                <a:gd name="T25" fmla="*/ 23 h 227"/>
                <a:gd name="T26" fmla="*/ 186 w 320"/>
                <a:gd name="T27" fmla="*/ 30 h 227"/>
                <a:gd name="T28" fmla="*/ 207 w 320"/>
                <a:gd name="T29" fmla="*/ 117 h 227"/>
                <a:gd name="T30" fmla="*/ 240 w 320"/>
                <a:gd name="T31" fmla="*/ 117 h 227"/>
                <a:gd name="T32" fmla="*/ 248 w 320"/>
                <a:gd name="T33" fmla="*/ 120 h 227"/>
                <a:gd name="T34" fmla="*/ 253 w 320"/>
                <a:gd name="T35" fmla="*/ 127 h 227"/>
                <a:gd name="T36" fmla="*/ 268 w 320"/>
                <a:gd name="T37" fmla="*/ 187 h 227"/>
                <a:gd name="T38" fmla="*/ 320 w 320"/>
                <a:gd name="T39" fmla="*/ 187 h 227"/>
                <a:gd name="T40" fmla="*/ 320 w 320"/>
                <a:gd name="T41"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227">
                  <a:moveTo>
                    <a:pt x="320" y="0"/>
                  </a:moveTo>
                  <a:lnTo>
                    <a:pt x="320" y="0"/>
                  </a:lnTo>
                  <a:lnTo>
                    <a:pt x="0" y="0"/>
                  </a:lnTo>
                  <a:lnTo>
                    <a:pt x="0" y="214"/>
                  </a:lnTo>
                  <a:lnTo>
                    <a:pt x="31" y="214"/>
                  </a:lnTo>
                  <a:lnTo>
                    <a:pt x="54" y="191"/>
                  </a:lnTo>
                  <a:cubicBezTo>
                    <a:pt x="56" y="188"/>
                    <a:pt x="60" y="187"/>
                    <a:pt x="63" y="187"/>
                  </a:cubicBezTo>
                  <a:cubicBezTo>
                    <a:pt x="67" y="187"/>
                    <a:pt x="70" y="188"/>
                    <a:pt x="73" y="191"/>
                  </a:cubicBezTo>
                  <a:lnTo>
                    <a:pt x="109" y="227"/>
                  </a:lnTo>
                  <a:lnTo>
                    <a:pt x="160" y="30"/>
                  </a:lnTo>
                  <a:cubicBezTo>
                    <a:pt x="161" y="27"/>
                    <a:pt x="162" y="25"/>
                    <a:pt x="165" y="23"/>
                  </a:cubicBezTo>
                  <a:cubicBezTo>
                    <a:pt x="167" y="21"/>
                    <a:pt x="170" y="20"/>
                    <a:pt x="173" y="20"/>
                  </a:cubicBezTo>
                  <a:cubicBezTo>
                    <a:pt x="176" y="20"/>
                    <a:pt x="179" y="21"/>
                    <a:pt x="181" y="23"/>
                  </a:cubicBezTo>
                  <a:cubicBezTo>
                    <a:pt x="184" y="25"/>
                    <a:pt x="185" y="27"/>
                    <a:pt x="186" y="30"/>
                  </a:cubicBezTo>
                  <a:lnTo>
                    <a:pt x="207" y="117"/>
                  </a:lnTo>
                  <a:lnTo>
                    <a:pt x="240" y="117"/>
                  </a:lnTo>
                  <a:cubicBezTo>
                    <a:pt x="243" y="117"/>
                    <a:pt x="246" y="118"/>
                    <a:pt x="248" y="120"/>
                  </a:cubicBezTo>
                  <a:cubicBezTo>
                    <a:pt x="250" y="122"/>
                    <a:pt x="252" y="124"/>
                    <a:pt x="253" y="127"/>
                  </a:cubicBezTo>
                  <a:lnTo>
                    <a:pt x="268" y="187"/>
                  </a:lnTo>
                  <a:lnTo>
                    <a:pt x="320" y="187"/>
                  </a:lnTo>
                  <a:lnTo>
                    <a:pt x="320" y="0"/>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67" name="Freeform 6">
              <a:extLst>
                <a:ext uri="{FF2B5EF4-FFF2-40B4-BE49-F238E27FC236}">
                  <a16:creationId xmlns:a16="http://schemas.microsoft.com/office/drawing/2014/main" id="{D001843C-FCD8-41AA-A9B4-449771D5A278}"/>
                </a:ext>
              </a:extLst>
            </p:cNvPr>
            <p:cNvSpPr>
              <a:spLocks/>
            </p:cNvSpPr>
            <p:nvPr/>
          </p:nvSpPr>
          <p:spPr bwMode="auto">
            <a:xfrm>
              <a:off x="2941" y="1569"/>
              <a:ext cx="232" cy="168"/>
            </a:xfrm>
            <a:custGeom>
              <a:avLst/>
              <a:gdLst>
                <a:gd name="T0" fmla="*/ 320 w 320"/>
                <a:gd name="T1" fmla="*/ 126 h 232"/>
                <a:gd name="T2" fmla="*/ 320 w 320"/>
                <a:gd name="T3" fmla="*/ 126 h 232"/>
                <a:gd name="T4" fmla="*/ 257 w 320"/>
                <a:gd name="T5" fmla="*/ 126 h 232"/>
                <a:gd name="T6" fmla="*/ 249 w 320"/>
                <a:gd name="T7" fmla="*/ 123 h 232"/>
                <a:gd name="T8" fmla="*/ 244 w 320"/>
                <a:gd name="T9" fmla="*/ 115 h 232"/>
                <a:gd name="T10" fmla="*/ 229 w 320"/>
                <a:gd name="T11" fmla="*/ 56 h 232"/>
                <a:gd name="T12" fmla="*/ 197 w 320"/>
                <a:gd name="T13" fmla="*/ 56 h 232"/>
                <a:gd name="T14" fmla="*/ 189 w 320"/>
                <a:gd name="T15" fmla="*/ 53 h 232"/>
                <a:gd name="T16" fmla="*/ 184 w 320"/>
                <a:gd name="T17" fmla="*/ 46 h 232"/>
                <a:gd name="T18" fmla="*/ 173 w 320"/>
                <a:gd name="T19" fmla="*/ 0 h 232"/>
                <a:gd name="T20" fmla="*/ 129 w 320"/>
                <a:gd name="T21" fmla="*/ 169 h 232"/>
                <a:gd name="T22" fmla="*/ 125 w 320"/>
                <a:gd name="T23" fmla="*/ 176 h 232"/>
                <a:gd name="T24" fmla="*/ 116 w 320"/>
                <a:gd name="T25" fmla="*/ 179 h 232"/>
                <a:gd name="T26" fmla="*/ 107 w 320"/>
                <a:gd name="T27" fmla="*/ 175 h 232"/>
                <a:gd name="T28" fmla="*/ 63 w 320"/>
                <a:gd name="T29" fmla="*/ 131 h 232"/>
                <a:gd name="T30" fmla="*/ 46 w 320"/>
                <a:gd name="T31" fmla="*/ 148 h 232"/>
                <a:gd name="T32" fmla="*/ 36 w 320"/>
                <a:gd name="T33" fmla="*/ 152 h 232"/>
                <a:gd name="T34" fmla="*/ 0 w 320"/>
                <a:gd name="T35" fmla="*/ 152 h 232"/>
                <a:gd name="T36" fmla="*/ 0 w 320"/>
                <a:gd name="T37" fmla="*/ 232 h 232"/>
                <a:gd name="T38" fmla="*/ 320 w 320"/>
                <a:gd name="T39" fmla="*/ 232 h 232"/>
                <a:gd name="T40" fmla="*/ 320 w 320"/>
                <a:gd name="T41" fmla="*/ 12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0" h="232">
                  <a:moveTo>
                    <a:pt x="320" y="126"/>
                  </a:moveTo>
                  <a:lnTo>
                    <a:pt x="320" y="126"/>
                  </a:lnTo>
                  <a:lnTo>
                    <a:pt x="257" y="126"/>
                  </a:lnTo>
                  <a:cubicBezTo>
                    <a:pt x="254" y="126"/>
                    <a:pt x="251" y="125"/>
                    <a:pt x="249" y="123"/>
                  </a:cubicBezTo>
                  <a:cubicBezTo>
                    <a:pt x="247" y="121"/>
                    <a:pt x="245" y="118"/>
                    <a:pt x="244" y="115"/>
                  </a:cubicBezTo>
                  <a:lnTo>
                    <a:pt x="229" y="56"/>
                  </a:lnTo>
                  <a:lnTo>
                    <a:pt x="197" y="56"/>
                  </a:lnTo>
                  <a:cubicBezTo>
                    <a:pt x="194" y="56"/>
                    <a:pt x="191" y="55"/>
                    <a:pt x="189" y="53"/>
                  </a:cubicBezTo>
                  <a:cubicBezTo>
                    <a:pt x="186" y="51"/>
                    <a:pt x="185" y="49"/>
                    <a:pt x="184" y="46"/>
                  </a:cubicBezTo>
                  <a:lnTo>
                    <a:pt x="173" y="0"/>
                  </a:lnTo>
                  <a:lnTo>
                    <a:pt x="129" y="169"/>
                  </a:lnTo>
                  <a:cubicBezTo>
                    <a:pt x="129" y="172"/>
                    <a:pt x="127" y="174"/>
                    <a:pt x="125" y="176"/>
                  </a:cubicBezTo>
                  <a:cubicBezTo>
                    <a:pt x="122" y="178"/>
                    <a:pt x="120" y="179"/>
                    <a:pt x="116" y="179"/>
                  </a:cubicBezTo>
                  <a:cubicBezTo>
                    <a:pt x="113" y="179"/>
                    <a:pt x="110" y="178"/>
                    <a:pt x="107" y="175"/>
                  </a:cubicBezTo>
                  <a:lnTo>
                    <a:pt x="63" y="131"/>
                  </a:lnTo>
                  <a:lnTo>
                    <a:pt x="46" y="148"/>
                  </a:lnTo>
                  <a:cubicBezTo>
                    <a:pt x="43" y="151"/>
                    <a:pt x="40" y="152"/>
                    <a:pt x="36" y="152"/>
                  </a:cubicBezTo>
                  <a:lnTo>
                    <a:pt x="0" y="152"/>
                  </a:lnTo>
                  <a:lnTo>
                    <a:pt x="0" y="232"/>
                  </a:lnTo>
                  <a:lnTo>
                    <a:pt x="320" y="232"/>
                  </a:lnTo>
                  <a:lnTo>
                    <a:pt x="320" y="126"/>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grpSp>
        <p:nvGrpSpPr>
          <p:cNvPr id="68" name="Group 9">
            <a:extLst>
              <a:ext uri="{FF2B5EF4-FFF2-40B4-BE49-F238E27FC236}">
                <a16:creationId xmlns:a16="http://schemas.microsoft.com/office/drawing/2014/main" id="{3C96BB67-4205-45A3-B217-86DA9B571120}"/>
              </a:ext>
              <a:ext uri="{C183D7F6-B498-43B3-948B-1728B52AA6E4}">
                <adec:decorative xmlns:adec="http://schemas.microsoft.com/office/drawing/2017/decorative" val="1"/>
              </a:ext>
            </a:extLst>
          </p:cNvPr>
          <p:cNvGrpSpPr>
            <a:grpSpLocks noChangeAspect="1"/>
          </p:cNvGrpSpPr>
          <p:nvPr/>
        </p:nvGrpSpPr>
        <p:grpSpPr bwMode="auto">
          <a:xfrm>
            <a:off x="5457826" y="1750219"/>
            <a:ext cx="354806" cy="355997"/>
            <a:chOff x="4584" y="1470"/>
            <a:chExt cx="298" cy="299"/>
          </a:xfrm>
        </p:grpSpPr>
        <p:sp>
          <p:nvSpPr>
            <p:cNvPr id="69" name="AutoShape 8">
              <a:extLst>
                <a:ext uri="{FF2B5EF4-FFF2-40B4-BE49-F238E27FC236}">
                  <a16:creationId xmlns:a16="http://schemas.microsoft.com/office/drawing/2014/main" id="{B535EB09-B145-45CD-89A3-00958AA315D4}"/>
                </a:ext>
              </a:extLst>
            </p:cNvPr>
            <p:cNvSpPr>
              <a:spLocks noChangeAspect="1" noChangeArrowheads="1" noTextEdit="1"/>
            </p:cNvSpPr>
            <p:nvPr/>
          </p:nvSpPr>
          <p:spPr bwMode="auto">
            <a:xfrm>
              <a:off x="4584" y="1470"/>
              <a:ext cx="298" cy="2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0" name="Freeform 10">
              <a:extLst>
                <a:ext uri="{FF2B5EF4-FFF2-40B4-BE49-F238E27FC236}">
                  <a16:creationId xmlns:a16="http://schemas.microsoft.com/office/drawing/2014/main" id="{601B5670-F4AA-4A39-8076-A90A08EC8E52}"/>
                </a:ext>
              </a:extLst>
            </p:cNvPr>
            <p:cNvSpPr>
              <a:spLocks/>
            </p:cNvSpPr>
            <p:nvPr/>
          </p:nvSpPr>
          <p:spPr bwMode="auto">
            <a:xfrm>
              <a:off x="4613" y="1611"/>
              <a:ext cx="173" cy="97"/>
            </a:xfrm>
            <a:custGeom>
              <a:avLst/>
              <a:gdLst>
                <a:gd name="T0" fmla="*/ 0 w 240"/>
                <a:gd name="T1" fmla="*/ 134 h 134"/>
                <a:gd name="T2" fmla="*/ 0 w 240"/>
                <a:gd name="T3" fmla="*/ 134 h 134"/>
                <a:gd name="T4" fmla="*/ 240 w 240"/>
                <a:gd name="T5" fmla="*/ 134 h 134"/>
                <a:gd name="T6" fmla="*/ 240 w 240"/>
                <a:gd name="T7" fmla="*/ 0 h 134"/>
                <a:gd name="T8" fmla="*/ 0 w 240"/>
                <a:gd name="T9" fmla="*/ 0 h 134"/>
                <a:gd name="T10" fmla="*/ 0 w 240"/>
                <a:gd name="T11" fmla="*/ 134 h 134"/>
              </a:gdLst>
              <a:ahLst/>
              <a:cxnLst>
                <a:cxn ang="0">
                  <a:pos x="T0" y="T1"/>
                </a:cxn>
                <a:cxn ang="0">
                  <a:pos x="T2" y="T3"/>
                </a:cxn>
                <a:cxn ang="0">
                  <a:pos x="T4" y="T5"/>
                </a:cxn>
                <a:cxn ang="0">
                  <a:pos x="T6" y="T7"/>
                </a:cxn>
                <a:cxn ang="0">
                  <a:pos x="T8" y="T9"/>
                </a:cxn>
                <a:cxn ang="0">
                  <a:pos x="T10" y="T11"/>
                </a:cxn>
              </a:cxnLst>
              <a:rect l="0" t="0" r="r" b="b"/>
              <a:pathLst>
                <a:path w="240" h="134">
                  <a:moveTo>
                    <a:pt x="0" y="134"/>
                  </a:moveTo>
                  <a:lnTo>
                    <a:pt x="0" y="134"/>
                  </a:lnTo>
                  <a:lnTo>
                    <a:pt x="240" y="134"/>
                  </a:lnTo>
                  <a:lnTo>
                    <a:pt x="240" y="0"/>
                  </a:lnTo>
                  <a:lnTo>
                    <a:pt x="0" y="0"/>
                  </a:lnTo>
                  <a:lnTo>
                    <a:pt x="0" y="134"/>
                  </a:lnTo>
                  <a:close/>
                </a:path>
              </a:pathLst>
            </a:custGeom>
            <a:solidFill>
              <a:srgbClr val="2F2F2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1" name="Freeform 11">
              <a:extLst>
                <a:ext uri="{FF2B5EF4-FFF2-40B4-BE49-F238E27FC236}">
                  <a16:creationId xmlns:a16="http://schemas.microsoft.com/office/drawing/2014/main" id="{F616D2F1-A929-4EB1-8EF8-6D6C9BBE5C8C}"/>
                </a:ext>
              </a:extLst>
            </p:cNvPr>
            <p:cNvSpPr>
              <a:spLocks/>
            </p:cNvSpPr>
            <p:nvPr/>
          </p:nvSpPr>
          <p:spPr bwMode="auto">
            <a:xfrm>
              <a:off x="4781" y="1481"/>
              <a:ext cx="67" cy="53"/>
            </a:xfrm>
            <a:custGeom>
              <a:avLst/>
              <a:gdLst>
                <a:gd name="T0" fmla="*/ 53 w 92"/>
                <a:gd name="T1" fmla="*/ 27 h 73"/>
                <a:gd name="T2" fmla="*/ 53 w 92"/>
                <a:gd name="T3" fmla="*/ 27 h 73"/>
                <a:gd name="T4" fmla="*/ 0 w 92"/>
                <a:gd name="T5" fmla="*/ 0 h 73"/>
                <a:gd name="T6" fmla="*/ 16 w 92"/>
                <a:gd name="T7" fmla="*/ 35 h 73"/>
                <a:gd name="T8" fmla="*/ 25 w 92"/>
                <a:gd name="T9" fmla="*/ 73 h 73"/>
                <a:gd name="T10" fmla="*/ 92 w 92"/>
                <a:gd name="T11" fmla="*/ 73 h 73"/>
                <a:gd name="T12" fmla="*/ 53 w 92"/>
                <a:gd name="T13" fmla="*/ 27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53" y="27"/>
                  </a:moveTo>
                  <a:lnTo>
                    <a:pt x="53" y="27"/>
                  </a:lnTo>
                  <a:cubicBezTo>
                    <a:pt x="37" y="15"/>
                    <a:pt x="19" y="5"/>
                    <a:pt x="0" y="0"/>
                  </a:cubicBezTo>
                  <a:cubicBezTo>
                    <a:pt x="6" y="10"/>
                    <a:pt x="12" y="22"/>
                    <a:pt x="16" y="35"/>
                  </a:cubicBezTo>
                  <a:cubicBezTo>
                    <a:pt x="20" y="48"/>
                    <a:pt x="23" y="60"/>
                    <a:pt x="25" y="73"/>
                  </a:cubicBezTo>
                  <a:lnTo>
                    <a:pt x="92" y="73"/>
                  </a:lnTo>
                  <a:cubicBezTo>
                    <a:pt x="81" y="55"/>
                    <a:pt x="68" y="40"/>
                    <a:pt x="53" y="27"/>
                  </a:cubicBez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2" name="Freeform 12">
              <a:extLst>
                <a:ext uri="{FF2B5EF4-FFF2-40B4-BE49-F238E27FC236}">
                  <a16:creationId xmlns:a16="http://schemas.microsoft.com/office/drawing/2014/main" id="{D7C99AF7-BD30-466C-A13A-29255CD42050}"/>
                </a:ext>
              </a:extLst>
            </p:cNvPr>
            <p:cNvSpPr>
              <a:spLocks/>
            </p:cNvSpPr>
            <p:nvPr/>
          </p:nvSpPr>
          <p:spPr bwMode="auto">
            <a:xfrm>
              <a:off x="4803" y="1553"/>
              <a:ext cx="60" cy="77"/>
            </a:xfrm>
            <a:custGeom>
              <a:avLst/>
              <a:gdLst>
                <a:gd name="T0" fmla="*/ 83 w 83"/>
                <a:gd name="T1" fmla="*/ 54 h 107"/>
                <a:gd name="T2" fmla="*/ 83 w 83"/>
                <a:gd name="T3" fmla="*/ 54 h 107"/>
                <a:gd name="T4" fmla="*/ 74 w 83"/>
                <a:gd name="T5" fmla="*/ 0 h 107"/>
                <a:gd name="T6" fmla="*/ 0 w 83"/>
                <a:gd name="T7" fmla="*/ 0 h 107"/>
                <a:gd name="T8" fmla="*/ 3 w 83"/>
                <a:gd name="T9" fmla="*/ 53 h 107"/>
                <a:gd name="T10" fmla="*/ 3 w 83"/>
                <a:gd name="T11" fmla="*/ 107 h 107"/>
                <a:gd name="T12" fmla="*/ 74 w 83"/>
                <a:gd name="T13" fmla="*/ 107 h 107"/>
                <a:gd name="T14" fmla="*/ 83 w 83"/>
                <a:gd name="T15" fmla="*/ 54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07">
                  <a:moveTo>
                    <a:pt x="83" y="54"/>
                  </a:moveTo>
                  <a:lnTo>
                    <a:pt x="83" y="54"/>
                  </a:lnTo>
                  <a:cubicBezTo>
                    <a:pt x="83" y="35"/>
                    <a:pt x="80" y="18"/>
                    <a:pt x="74" y="0"/>
                  </a:cubicBezTo>
                  <a:lnTo>
                    <a:pt x="0" y="0"/>
                  </a:lnTo>
                  <a:cubicBezTo>
                    <a:pt x="2" y="18"/>
                    <a:pt x="3" y="36"/>
                    <a:pt x="3" y="53"/>
                  </a:cubicBezTo>
                  <a:lnTo>
                    <a:pt x="3" y="107"/>
                  </a:lnTo>
                  <a:lnTo>
                    <a:pt x="74" y="107"/>
                  </a:lnTo>
                  <a:cubicBezTo>
                    <a:pt x="80" y="90"/>
                    <a:pt x="83" y="72"/>
                    <a:pt x="83" y="54"/>
                  </a:cubicBez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3" name="Freeform 13">
              <a:extLst>
                <a:ext uri="{FF2B5EF4-FFF2-40B4-BE49-F238E27FC236}">
                  <a16:creationId xmlns:a16="http://schemas.microsoft.com/office/drawing/2014/main" id="{6673C2F6-DF53-48D9-A322-2596E3A4FAFB}"/>
                </a:ext>
              </a:extLst>
            </p:cNvPr>
            <p:cNvSpPr>
              <a:spLocks/>
            </p:cNvSpPr>
            <p:nvPr/>
          </p:nvSpPr>
          <p:spPr bwMode="auto">
            <a:xfrm>
              <a:off x="4709" y="1553"/>
              <a:ext cx="77" cy="39"/>
            </a:xfrm>
            <a:custGeom>
              <a:avLst/>
              <a:gdLst>
                <a:gd name="T0" fmla="*/ 0 w 106"/>
                <a:gd name="T1" fmla="*/ 27 h 54"/>
                <a:gd name="T2" fmla="*/ 0 w 106"/>
                <a:gd name="T3" fmla="*/ 27 h 54"/>
                <a:gd name="T4" fmla="*/ 0 w 106"/>
                <a:gd name="T5" fmla="*/ 54 h 54"/>
                <a:gd name="T6" fmla="*/ 106 w 106"/>
                <a:gd name="T7" fmla="*/ 54 h 54"/>
                <a:gd name="T8" fmla="*/ 105 w 106"/>
                <a:gd name="T9" fmla="*/ 27 h 54"/>
                <a:gd name="T10" fmla="*/ 103 w 106"/>
                <a:gd name="T11" fmla="*/ 0 h 54"/>
                <a:gd name="T12" fmla="*/ 3 w 106"/>
                <a:gd name="T13" fmla="*/ 0 h 54"/>
                <a:gd name="T14" fmla="*/ 0 w 106"/>
                <a:gd name="T15" fmla="*/ 27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0" y="27"/>
                  </a:moveTo>
                  <a:lnTo>
                    <a:pt x="0" y="27"/>
                  </a:lnTo>
                  <a:cubicBezTo>
                    <a:pt x="0" y="36"/>
                    <a:pt x="0" y="45"/>
                    <a:pt x="0" y="54"/>
                  </a:cubicBezTo>
                  <a:lnTo>
                    <a:pt x="106" y="54"/>
                  </a:lnTo>
                  <a:cubicBezTo>
                    <a:pt x="106" y="45"/>
                    <a:pt x="106" y="36"/>
                    <a:pt x="105" y="27"/>
                  </a:cubicBezTo>
                  <a:cubicBezTo>
                    <a:pt x="105" y="18"/>
                    <a:pt x="104" y="9"/>
                    <a:pt x="103" y="0"/>
                  </a:cubicBezTo>
                  <a:lnTo>
                    <a:pt x="3" y="0"/>
                  </a:lnTo>
                  <a:cubicBezTo>
                    <a:pt x="2" y="9"/>
                    <a:pt x="1" y="18"/>
                    <a:pt x="0" y="27"/>
                  </a:cubicBez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4" name="Freeform 14">
              <a:extLst>
                <a:ext uri="{FF2B5EF4-FFF2-40B4-BE49-F238E27FC236}">
                  <a16:creationId xmlns:a16="http://schemas.microsoft.com/office/drawing/2014/main" id="{4DDE7761-C347-4746-8082-3D549803FC51}"/>
                </a:ext>
              </a:extLst>
            </p:cNvPr>
            <p:cNvSpPr>
              <a:spLocks/>
            </p:cNvSpPr>
            <p:nvPr/>
          </p:nvSpPr>
          <p:spPr bwMode="auto">
            <a:xfrm>
              <a:off x="4715" y="1477"/>
              <a:ext cx="65" cy="57"/>
            </a:xfrm>
            <a:custGeom>
              <a:avLst/>
              <a:gdLst>
                <a:gd name="T0" fmla="*/ 82 w 90"/>
                <a:gd name="T1" fmla="*/ 50 h 79"/>
                <a:gd name="T2" fmla="*/ 82 w 90"/>
                <a:gd name="T3" fmla="*/ 50 h 79"/>
                <a:gd name="T4" fmla="*/ 75 w 90"/>
                <a:gd name="T5" fmla="*/ 32 h 79"/>
                <a:gd name="T6" fmla="*/ 67 w 90"/>
                <a:gd name="T7" fmla="*/ 16 h 79"/>
                <a:gd name="T8" fmla="*/ 57 w 90"/>
                <a:gd name="T9" fmla="*/ 4 h 79"/>
                <a:gd name="T10" fmla="*/ 45 w 90"/>
                <a:gd name="T11" fmla="*/ 0 h 79"/>
                <a:gd name="T12" fmla="*/ 33 w 90"/>
                <a:gd name="T13" fmla="*/ 4 h 79"/>
                <a:gd name="T14" fmla="*/ 23 w 90"/>
                <a:gd name="T15" fmla="*/ 16 h 79"/>
                <a:gd name="T16" fmla="*/ 15 w 90"/>
                <a:gd name="T17" fmla="*/ 32 h 79"/>
                <a:gd name="T18" fmla="*/ 8 w 90"/>
                <a:gd name="T19" fmla="*/ 50 h 79"/>
                <a:gd name="T20" fmla="*/ 3 w 90"/>
                <a:gd name="T21" fmla="*/ 66 h 79"/>
                <a:gd name="T22" fmla="*/ 0 w 90"/>
                <a:gd name="T23" fmla="*/ 79 h 79"/>
                <a:gd name="T24" fmla="*/ 90 w 90"/>
                <a:gd name="T25" fmla="*/ 79 h 79"/>
                <a:gd name="T26" fmla="*/ 87 w 90"/>
                <a:gd name="T27" fmla="*/ 66 h 79"/>
                <a:gd name="T28" fmla="*/ 82 w 90"/>
                <a:gd name="T29"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79">
                  <a:moveTo>
                    <a:pt x="82" y="50"/>
                  </a:moveTo>
                  <a:lnTo>
                    <a:pt x="82" y="50"/>
                  </a:lnTo>
                  <a:cubicBezTo>
                    <a:pt x="80" y="44"/>
                    <a:pt x="78" y="38"/>
                    <a:pt x="75" y="32"/>
                  </a:cubicBezTo>
                  <a:cubicBezTo>
                    <a:pt x="73" y="26"/>
                    <a:pt x="70" y="21"/>
                    <a:pt x="67" y="16"/>
                  </a:cubicBezTo>
                  <a:cubicBezTo>
                    <a:pt x="64" y="11"/>
                    <a:pt x="60" y="7"/>
                    <a:pt x="57" y="4"/>
                  </a:cubicBezTo>
                  <a:cubicBezTo>
                    <a:pt x="53" y="1"/>
                    <a:pt x="49" y="0"/>
                    <a:pt x="45" y="0"/>
                  </a:cubicBezTo>
                  <a:cubicBezTo>
                    <a:pt x="41" y="0"/>
                    <a:pt x="37" y="1"/>
                    <a:pt x="33" y="4"/>
                  </a:cubicBezTo>
                  <a:cubicBezTo>
                    <a:pt x="30" y="7"/>
                    <a:pt x="26" y="11"/>
                    <a:pt x="23" y="16"/>
                  </a:cubicBezTo>
                  <a:cubicBezTo>
                    <a:pt x="20" y="21"/>
                    <a:pt x="17" y="26"/>
                    <a:pt x="15" y="32"/>
                  </a:cubicBezTo>
                  <a:cubicBezTo>
                    <a:pt x="12" y="38"/>
                    <a:pt x="10" y="44"/>
                    <a:pt x="8" y="50"/>
                  </a:cubicBezTo>
                  <a:cubicBezTo>
                    <a:pt x="6" y="56"/>
                    <a:pt x="4" y="61"/>
                    <a:pt x="3" y="66"/>
                  </a:cubicBezTo>
                  <a:cubicBezTo>
                    <a:pt x="1" y="71"/>
                    <a:pt x="0" y="75"/>
                    <a:pt x="0" y="79"/>
                  </a:cubicBezTo>
                  <a:lnTo>
                    <a:pt x="90" y="79"/>
                  </a:lnTo>
                  <a:cubicBezTo>
                    <a:pt x="90" y="75"/>
                    <a:pt x="89" y="71"/>
                    <a:pt x="87" y="66"/>
                  </a:cubicBezTo>
                  <a:cubicBezTo>
                    <a:pt x="86" y="61"/>
                    <a:pt x="84" y="56"/>
                    <a:pt x="82" y="50"/>
                  </a:cubicBez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5" name="Freeform 15">
              <a:extLst>
                <a:ext uri="{FF2B5EF4-FFF2-40B4-BE49-F238E27FC236}">
                  <a16:creationId xmlns:a16="http://schemas.microsoft.com/office/drawing/2014/main" id="{3D6838D3-A620-4015-B769-BFE48A628D5D}"/>
                </a:ext>
              </a:extLst>
            </p:cNvPr>
            <p:cNvSpPr>
              <a:spLocks/>
            </p:cNvSpPr>
            <p:nvPr/>
          </p:nvSpPr>
          <p:spPr bwMode="auto">
            <a:xfrm>
              <a:off x="4647" y="1481"/>
              <a:ext cx="66" cy="53"/>
            </a:xfrm>
            <a:custGeom>
              <a:avLst/>
              <a:gdLst>
                <a:gd name="T0" fmla="*/ 0 w 92"/>
                <a:gd name="T1" fmla="*/ 73 h 73"/>
                <a:gd name="T2" fmla="*/ 0 w 92"/>
                <a:gd name="T3" fmla="*/ 73 h 73"/>
                <a:gd name="T4" fmla="*/ 66 w 92"/>
                <a:gd name="T5" fmla="*/ 73 h 73"/>
                <a:gd name="T6" fmla="*/ 76 w 92"/>
                <a:gd name="T7" fmla="*/ 35 h 73"/>
                <a:gd name="T8" fmla="*/ 92 w 92"/>
                <a:gd name="T9" fmla="*/ 0 h 73"/>
                <a:gd name="T10" fmla="*/ 39 w 92"/>
                <a:gd name="T11" fmla="*/ 27 h 73"/>
                <a:gd name="T12" fmla="*/ 0 w 92"/>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0" y="73"/>
                  </a:moveTo>
                  <a:lnTo>
                    <a:pt x="0" y="73"/>
                  </a:lnTo>
                  <a:lnTo>
                    <a:pt x="66" y="73"/>
                  </a:lnTo>
                  <a:cubicBezTo>
                    <a:pt x="69" y="60"/>
                    <a:pt x="72" y="48"/>
                    <a:pt x="76" y="35"/>
                  </a:cubicBezTo>
                  <a:cubicBezTo>
                    <a:pt x="80" y="22"/>
                    <a:pt x="86" y="10"/>
                    <a:pt x="92" y="0"/>
                  </a:cubicBezTo>
                  <a:cubicBezTo>
                    <a:pt x="73" y="5"/>
                    <a:pt x="55" y="15"/>
                    <a:pt x="39" y="27"/>
                  </a:cubicBezTo>
                  <a:cubicBezTo>
                    <a:pt x="24" y="40"/>
                    <a:pt x="11" y="55"/>
                    <a:pt x="0" y="73"/>
                  </a:cubicBezTo>
                  <a:close/>
                </a:path>
              </a:pathLst>
            </a:custGeom>
            <a:solidFill>
              <a:srgbClr val="D1D1D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6" name="Freeform 16">
              <a:extLst>
                <a:ext uri="{FF2B5EF4-FFF2-40B4-BE49-F238E27FC236}">
                  <a16:creationId xmlns:a16="http://schemas.microsoft.com/office/drawing/2014/main" id="{9939FA85-BE9B-48CA-9989-6709B679DFE3}"/>
                </a:ext>
              </a:extLst>
            </p:cNvPr>
            <p:cNvSpPr>
              <a:spLocks/>
            </p:cNvSpPr>
            <p:nvPr/>
          </p:nvSpPr>
          <p:spPr bwMode="auto">
            <a:xfrm>
              <a:off x="4632" y="1553"/>
              <a:ext cx="60" cy="39"/>
            </a:xfrm>
            <a:custGeom>
              <a:avLst/>
              <a:gdLst>
                <a:gd name="T0" fmla="*/ 0 w 83"/>
                <a:gd name="T1" fmla="*/ 54 h 54"/>
                <a:gd name="T2" fmla="*/ 0 w 83"/>
                <a:gd name="T3" fmla="*/ 54 h 54"/>
                <a:gd name="T4" fmla="*/ 80 w 83"/>
                <a:gd name="T5" fmla="*/ 54 h 54"/>
                <a:gd name="T6" fmla="*/ 81 w 83"/>
                <a:gd name="T7" fmla="*/ 27 h 54"/>
                <a:gd name="T8" fmla="*/ 83 w 83"/>
                <a:gd name="T9" fmla="*/ 0 h 54"/>
                <a:gd name="T10" fmla="*/ 9 w 83"/>
                <a:gd name="T11" fmla="*/ 0 h 54"/>
                <a:gd name="T12" fmla="*/ 0 w 83"/>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83" h="54">
                  <a:moveTo>
                    <a:pt x="0" y="54"/>
                  </a:moveTo>
                  <a:lnTo>
                    <a:pt x="0" y="54"/>
                  </a:lnTo>
                  <a:lnTo>
                    <a:pt x="80" y="54"/>
                  </a:lnTo>
                  <a:cubicBezTo>
                    <a:pt x="80" y="45"/>
                    <a:pt x="80" y="36"/>
                    <a:pt x="81" y="27"/>
                  </a:cubicBezTo>
                  <a:cubicBezTo>
                    <a:pt x="81" y="18"/>
                    <a:pt x="82" y="9"/>
                    <a:pt x="83" y="0"/>
                  </a:cubicBezTo>
                  <a:lnTo>
                    <a:pt x="9" y="0"/>
                  </a:lnTo>
                  <a:cubicBezTo>
                    <a:pt x="3" y="18"/>
                    <a:pt x="0" y="35"/>
                    <a:pt x="0" y="54"/>
                  </a:cubicBezTo>
                  <a:close/>
                </a:path>
              </a:pathLst>
            </a:custGeom>
            <a:solidFill>
              <a:srgbClr val="D1D1D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7" name="Freeform 17">
              <a:extLst>
                <a:ext uri="{FF2B5EF4-FFF2-40B4-BE49-F238E27FC236}">
                  <a16:creationId xmlns:a16="http://schemas.microsoft.com/office/drawing/2014/main" id="{3BD76D44-0129-402D-9A7D-79A0BBCA37DE}"/>
                </a:ext>
              </a:extLst>
            </p:cNvPr>
            <p:cNvSpPr>
              <a:spLocks/>
            </p:cNvSpPr>
            <p:nvPr/>
          </p:nvSpPr>
          <p:spPr bwMode="auto">
            <a:xfrm>
              <a:off x="4805" y="1650"/>
              <a:ext cx="43" cy="42"/>
            </a:xfrm>
            <a:custGeom>
              <a:avLst/>
              <a:gdLst>
                <a:gd name="T0" fmla="*/ 0 w 59"/>
                <a:gd name="T1" fmla="*/ 58 h 58"/>
                <a:gd name="T2" fmla="*/ 0 w 59"/>
                <a:gd name="T3" fmla="*/ 58 h 58"/>
                <a:gd name="T4" fmla="*/ 33 w 59"/>
                <a:gd name="T5" fmla="*/ 33 h 58"/>
                <a:gd name="T6" fmla="*/ 59 w 59"/>
                <a:gd name="T7" fmla="*/ 0 h 58"/>
                <a:gd name="T8" fmla="*/ 0 w 59"/>
                <a:gd name="T9" fmla="*/ 0 h 58"/>
                <a:gd name="T10" fmla="*/ 0 w 59"/>
                <a:gd name="T11" fmla="*/ 58 h 58"/>
              </a:gdLst>
              <a:ahLst/>
              <a:cxnLst>
                <a:cxn ang="0">
                  <a:pos x="T0" y="T1"/>
                </a:cxn>
                <a:cxn ang="0">
                  <a:pos x="T2" y="T3"/>
                </a:cxn>
                <a:cxn ang="0">
                  <a:pos x="T4" y="T5"/>
                </a:cxn>
                <a:cxn ang="0">
                  <a:pos x="T6" y="T7"/>
                </a:cxn>
                <a:cxn ang="0">
                  <a:pos x="T8" y="T9"/>
                </a:cxn>
                <a:cxn ang="0">
                  <a:pos x="T10" y="T11"/>
                </a:cxn>
              </a:cxnLst>
              <a:rect l="0" t="0" r="r" b="b"/>
              <a:pathLst>
                <a:path w="59" h="58">
                  <a:moveTo>
                    <a:pt x="0" y="58"/>
                  </a:moveTo>
                  <a:lnTo>
                    <a:pt x="0" y="58"/>
                  </a:lnTo>
                  <a:cubicBezTo>
                    <a:pt x="12" y="51"/>
                    <a:pt x="23" y="43"/>
                    <a:pt x="33" y="33"/>
                  </a:cubicBezTo>
                  <a:cubicBezTo>
                    <a:pt x="43" y="23"/>
                    <a:pt x="52" y="12"/>
                    <a:pt x="59" y="0"/>
                  </a:cubicBezTo>
                  <a:lnTo>
                    <a:pt x="0" y="0"/>
                  </a:lnTo>
                  <a:lnTo>
                    <a:pt x="0" y="58"/>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78" name="Freeform 18">
              <a:extLst>
                <a:ext uri="{FF2B5EF4-FFF2-40B4-BE49-F238E27FC236}">
                  <a16:creationId xmlns:a16="http://schemas.microsoft.com/office/drawing/2014/main" id="{D28C18B6-F642-48FE-9657-EF77CF9C2776}"/>
                </a:ext>
              </a:extLst>
            </p:cNvPr>
            <p:cNvSpPr>
              <a:spLocks/>
            </p:cNvSpPr>
            <p:nvPr/>
          </p:nvSpPr>
          <p:spPr bwMode="auto">
            <a:xfrm>
              <a:off x="4651" y="1727"/>
              <a:ext cx="96" cy="39"/>
            </a:xfrm>
            <a:custGeom>
              <a:avLst/>
              <a:gdLst>
                <a:gd name="T0" fmla="*/ 53 w 133"/>
                <a:gd name="T1" fmla="*/ 0 h 54"/>
                <a:gd name="T2" fmla="*/ 53 w 133"/>
                <a:gd name="T3" fmla="*/ 0 h 54"/>
                <a:gd name="T4" fmla="*/ 53 w 133"/>
                <a:gd name="T5" fmla="*/ 27 h 54"/>
                <a:gd name="T6" fmla="*/ 0 w 133"/>
                <a:gd name="T7" fmla="*/ 27 h 54"/>
                <a:gd name="T8" fmla="*/ 0 w 133"/>
                <a:gd name="T9" fmla="*/ 54 h 54"/>
                <a:gd name="T10" fmla="*/ 133 w 133"/>
                <a:gd name="T11" fmla="*/ 54 h 54"/>
                <a:gd name="T12" fmla="*/ 133 w 133"/>
                <a:gd name="T13" fmla="*/ 27 h 54"/>
                <a:gd name="T14" fmla="*/ 80 w 133"/>
                <a:gd name="T15" fmla="*/ 27 h 54"/>
                <a:gd name="T16" fmla="*/ 80 w 133"/>
                <a:gd name="T17" fmla="*/ 0 h 54"/>
                <a:gd name="T18" fmla="*/ 53 w 133"/>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54">
                  <a:moveTo>
                    <a:pt x="53" y="0"/>
                  </a:moveTo>
                  <a:lnTo>
                    <a:pt x="53" y="0"/>
                  </a:lnTo>
                  <a:lnTo>
                    <a:pt x="53" y="27"/>
                  </a:lnTo>
                  <a:lnTo>
                    <a:pt x="0" y="27"/>
                  </a:lnTo>
                  <a:lnTo>
                    <a:pt x="0" y="54"/>
                  </a:lnTo>
                  <a:lnTo>
                    <a:pt x="133" y="54"/>
                  </a:lnTo>
                  <a:lnTo>
                    <a:pt x="133" y="27"/>
                  </a:lnTo>
                  <a:lnTo>
                    <a:pt x="80" y="27"/>
                  </a:lnTo>
                  <a:lnTo>
                    <a:pt x="80" y="0"/>
                  </a:lnTo>
                  <a:lnTo>
                    <a:pt x="53" y="0"/>
                  </a:lnTo>
                  <a:close/>
                </a:path>
              </a:pathLst>
            </a:custGeom>
            <a:solidFill>
              <a:srgbClr val="2F2F2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grpSp>
        <p:nvGrpSpPr>
          <p:cNvPr id="79" name="Group 21">
            <a:extLst>
              <a:ext uri="{FF2B5EF4-FFF2-40B4-BE49-F238E27FC236}">
                <a16:creationId xmlns:a16="http://schemas.microsoft.com/office/drawing/2014/main" id="{C46D1784-FCFF-4B5B-8FEB-D0398BFDC3F7}"/>
              </a:ext>
              <a:ext uri="{C183D7F6-B498-43B3-948B-1728B52AA6E4}">
                <adec:decorative xmlns:adec="http://schemas.microsoft.com/office/drawing/2017/decorative" val="1"/>
              </a:ext>
            </a:extLst>
          </p:cNvPr>
          <p:cNvGrpSpPr>
            <a:grpSpLocks noChangeAspect="1"/>
          </p:cNvGrpSpPr>
          <p:nvPr/>
        </p:nvGrpSpPr>
        <p:grpSpPr bwMode="auto">
          <a:xfrm>
            <a:off x="7521178" y="1747838"/>
            <a:ext cx="355997" cy="365522"/>
            <a:chOff x="6317" y="1468"/>
            <a:chExt cx="299" cy="307"/>
          </a:xfrm>
        </p:grpSpPr>
        <p:sp>
          <p:nvSpPr>
            <p:cNvPr id="80" name="AutoShape 20">
              <a:extLst>
                <a:ext uri="{FF2B5EF4-FFF2-40B4-BE49-F238E27FC236}">
                  <a16:creationId xmlns:a16="http://schemas.microsoft.com/office/drawing/2014/main" id="{4D687CF8-8F1F-485D-8578-6E16B2617869}"/>
                </a:ext>
              </a:extLst>
            </p:cNvPr>
            <p:cNvSpPr>
              <a:spLocks noChangeAspect="1" noChangeArrowheads="1" noTextEdit="1"/>
            </p:cNvSpPr>
            <p:nvPr/>
          </p:nvSpPr>
          <p:spPr bwMode="auto">
            <a:xfrm>
              <a:off x="6317" y="1470"/>
              <a:ext cx="299" cy="2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1" name="Freeform 22">
              <a:extLst>
                <a:ext uri="{FF2B5EF4-FFF2-40B4-BE49-F238E27FC236}">
                  <a16:creationId xmlns:a16="http://schemas.microsoft.com/office/drawing/2014/main" id="{A96E9F4D-1C67-4856-A989-46D89BDDF234}"/>
                </a:ext>
              </a:extLst>
            </p:cNvPr>
            <p:cNvSpPr>
              <a:spLocks noEditPoints="1"/>
            </p:cNvSpPr>
            <p:nvPr/>
          </p:nvSpPr>
          <p:spPr bwMode="auto">
            <a:xfrm>
              <a:off x="6355" y="1603"/>
              <a:ext cx="232" cy="172"/>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2" name="Freeform 23">
              <a:extLst>
                <a:ext uri="{FF2B5EF4-FFF2-40B4-BE49-F238E27FC236}">
                  <a16:creationId xmlns:a16="http://schemas.microsoft.com/office/drawing/2014/main" id="{7A908438-ECA2-4BBA-86B8-6DB1486BCB8C}"/>
                </a:ext>
              </a:extLst>
            </p:cNvPr>
            <p:cNvSpPr>
              <a:spLocks/>
            </p:cNvSpPr>
            <p:nvPr/>
          </p:nvSpPr>
          <p:spPr bwMode="auto">
            <a:xfrm>
              <a:off x="6452" y="1674"/>
              <a:ext cx="38" cy="39"/>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3" name="Freeform 24">
              <a:extLst>
                <a:ext uri="{FF2B5EF4-FFF2-40B4-BE49-F238E27FC236}">
                  <a16:creationId xmlns:a16="http://schemas.microsoft.com/office/drawing/2014/main" id="{9EA73001-44D8-40ED-812D-D961840801C6}"/>
                </a:ext>
              </a:extLst>
            </p:cNvPr>
            <p:cNvSpPr>
              <a:spLocks/>
            </p:cNvSpPr>
            <p:nvPr/>
          </p:nvSpPr>
          <p:spPr bwMode="auto">
            <a:xfrm>
              <a:off x="6394" y="1468"/>
              <a:ext cx="154" cy="135"/>
            </a:xfrm>
            <a:custGeom>
              <a:avLst/>
              <a:gdLst>
                <a:gd name="T0" fmla="*/ 205 w 213"/>
                <a:gd name="T1" fmla="*/ 65 h 186"/>
                <a:gd name="T2" fmla="*/ 205 w 213"/>
                <a:gd name="T3" fmla="*/ 65 h 186"/>
                <a:gd name="T4" fmla="*/ 183 w 213"/>
                <a:gd name="T5" fmla="*/ 31 h 186"/>
                <a:gd name="T6" fmla="*/ 149 w 213"/>
                <a:gd name="T7" fmla="*/ 7 h 186"/>
                <a:gd name="T8" fmla="*/ 107 w 213"/>
                <a:gd name="T9" fmla="*/ 0 h 186"/>
                <a:gd name="T10" fmla="*/ 65 w 213"/>
                <a:gd name="T11" fmla="*/ 7 h 186"/>
                <a:gd name="T12" fmla="*/ 31 w 213"/>
                <a:gd name="T13" fmla="*/ 31 h 186"/>
                <a:gd name="T14" fmla="*/ 8 w 213"/>
                <a:gd name="T15" fmla="*/ 65 h 186"/>
                <a:gd name="T16" fmla="*/ 0 w 213"/>
                <a:gd name="T17" fmla="*/ 106 h 186"/>
                <a:gd name="T18" fmla="*/ 27 w 213"/>
                <a:gd name="T19" fmla="*/ 106 h 186"/>
                <a:gd name="T20" fmla="*/ 33 w 213"/>
                <a:gd name="T21" fmla="*/ 76 h 186"/>
                <a:gd name="T22" fmla="*/ 50 w 213"/>
                <a:gd name="T23" fmla="*/ 50 h 186"/>
                <a:gd name="T24" fmla="*/ 75 w 213"/>
                <a:gd name="T25" fmla="*/ 32 h 186"/>
                <a:gd name="T26" fmla="*/ 107 w 213"/>
                <a:gd name="T27" fmla="*/ 26 h 186"/>
                <a:gd name="T28" fmla="*/ 139 w 213"/>
                <a:gd name="T29" fmla="*/ 32 h 186"/>
                <a:gd name="T30" fmla="*/ 164 w 213"/>
                <a:gd name="T31" fmla="*/ 50 h 186"/>
                <a:gd name="T32" fmla="*/ 181 w 213"/>
                <a:gd name="T33" fmla="*/ 76 h 186"/>
                <a:gd name="T34" fmla="*/ 187 w 213"/>
                <a:gd name="T35" fmla="*/ 108 h 186"/>
                <a:gd name="T36" fmla="*/ 187 w 213"/>
                <a:gd name="T37" fmla="*/ 186 h 186"/>
                <a:gd name="T38" fmla="*/ 213 w 213"/>
                <a:gd name="T39" fmla="*/ 186 h 186"/>
                <a:gd name="T40" fmla="*/ 213 w 213"/>
                <a:gd name="T41" fmla="*/ 108 h 186"/>
                <a:gd name="T42" fmla="*/ 205 w 213"/>
                <a:gd name="T43" fmla="*/ 6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186">
                  <a:moveTo>
                    <a:pt x="205" y="65"/>
                  </a:moveTo>
                  <a:lnTo>
                    <a:pt x="205" y="65"/>
                  </a:lnTo>
                  <a:cubicBezTo>
                    <a:pt x="200" y="52"/>
                    <a:pt x="192" y="41"/>
                    <a:pt x="183" y="31"/>
                  </a:cubicBezTo>
                  <a:cubicBezTo>
                    <a:pt x="173" y="21"/>
                    <a:pt x="162" y="13"/>
                    <a:pt x="149" y="7"/>
                  </a:cubicBezTo>
                  <a:cubicBezTo>
                    <a:pt x="136" y="3"/>
                    <a:pt x="122" y="0"/>
                    <a:pt x="107" y="0"/>
                  </a:cubicBezTo>
                  <a:cubicBezTo>
                    <a:pt x="92" y="0"/>
                    <a:pt x="78" y="3"/>
                    <a:pt x="65" y="7"/>
                  </a:cubicBezTo>
                  <a:cubicBezTo>
                    <a:pt x="52" y="13"/>
                    <a:pt x="40" y="21"/>
                    <a:pt x="31" y="31"/>
                  </a:cubicBezTo>
                  <a:cubicBezTo>
                    <a:pt x="21" y="41"/>
                    <a:pt x="14" y="52"/>
                    <a:pt x="8" y="65"/>
                  </a:cubicBezTo>
                  <a:cubicBezTo>
                    <a:pt x="3" y="78"/>
                    <a:pt x="0" y="91"/>
                    <a:pt x="0" y="106"/>
                  </a:cubicBezTo>
                  <a:lnTo>
                    <a:pt x="27" y="106"/>
                  </a:lnTo>
                  <a:cubicBezTo>
                    <a:pt x="27" y="95"/>
                    <a:pt x="29" y="85"/>
                    <a:pt x="33" y="76"/>
                  </a:cubicBezTo>
                  <a:cubicBezTo>
                    <a:pt x="37" y="66"/>
                    <a:pt x="42" y="57"/>
                    <a:pt x="50" y="50"/>
                  </a:cubicBezTo>
                  <a:cubicBezTo>
                    <a:pt x="57" y="42"/>
                    <a:pt x="65" y="36"/>
                    <a:pt x="75" y="32"/>
                  </a:cubicBezTo>
                  <a:cubicBezTo>
                    <a:pt x="85" y="28"/>
                    <a:pt x="95" y="26"/>
                    <a:pt x="107" y="26"/>
                  </a:cubicBezTo>
                  <a:cubicBezTo>
                    <a:pt x="118" y="26"/>
                    <a:pt x="129" y="28"/>
                    <a:pt x="139" y="32"/>
                  </a:cubicBezTo>
                  <a:cubicBezTo>
                    <a:pt x="148" y="36"/>
                    <a:pt x="157" y="42"/>
                    <a:pt x="164" y="50"/>
                  </a:cubicBezTo>
                  <a:cubicBezTo>
                    <a:pt x="171" y="57"/>
                    <a:pt x="177" y="66"/>
                    <a:pt x="181" y="76"/>
                  </a:cubicBezTo>
                  <a:cubicBezTo>
                    <a:pt x="185" y="86"/>
                    <a:pt x="187" y="96"/>
                    <a:pt x="187" y="108"/>
                  </a:cubicBezTo>
                  <a:lnTo>
                    <a:pt x="187" y="186"/>
                  </a:lnTo>
                  <a:lnTo>
                    <a:pt x="213" y="186"/>
                  </a:lnTo>
                  <a:lnTo>
                    <a:pt x="213" y="108"/>
                  </a:lnTo>
                  <a:cubicBezTo>
                    <a:pt x="213" y="93"/>
                    <a:pt x="211" y="79"/>
                    <a:pt x="205" y="65"/>
                  </a:cubicBezTo>
                  <a:close/>
                </a:path>
              </a:pathLst>
            </a:custGeom>
            <a:solidFill>
              <a:srgbClr val="2F2F2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4" name="Freeform 25">
              <a:extLst>
                <a:ext uri="{FF2B5EF4-FFF2-40B4-BE49-F238E27FC236}">
                  <a16:creationId xmlns:a16="http://schemas.microsoft.com/office/drawing/2014/main" id="{20FF5FA8-E0B2-4C63-907A-B294334801D6}"/>
                </a:ext>
              </a:extLst>
            </p:cNvPr>
            <p:cNvSpPr>
              <a:spLocks/>
            </p:cNvSpPr>
            <p:nvPr/>
          </p:nvSpPr>
          <p:spPr bwMode="auto">
            <a:xfrm>
              <a:off x="6368" y="1603"/>
              <a:ext cx="62" cy="0"/>
            </a:xfrm>
            <a:custGeom>
              <a:avLst/>
              <a:gdLst>
                <a:gd name="T0" fmla="*/ 36 w 86"/>
                <a:gd name="T1" fmla="*/ 36 w 86"/>
                <a:gd name="T2" fmla="*/ 0 w 86"/>
                <a:gd name="T3" fmla="*/ 0 w 86"/>
                <a:gd name="T4" fmla="*/ 86 w 86"/>
                <a:gd name="T5" fmla="*/ 86 w 86"/>
                <a:gd name="T6" fmla="*/ 63 w 86"/>
                <a:gd name="T7" fmla="*/ 36 w 8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86">
                  <a:moveTo>
                    <a:pt x="36" y="0"/>
                  </a:moveTo>
                  <a:lnTo>
                    <a:pt x="36" y="0"/>
                  </a:lnTo>
                  <a:lnTo>
                    <a:pt x="0" y="0"/>
                  </a:lnTo>
                  <a:lnTo>
                    <a:pt x="0" y="0"/>
                  </a:lnTo>
                  <a:lnTo>
                    <a:pt x="86" y="0"/>
                  </a:lnTo>
                  <a:lnTo>
                    <a:pt x="86" y="0"/>
                  </a:lnTo>
                  <a:lnTo>
                    <a:pt x="63" y="0"/>
                  </a:lnTo>
                  <a:lnTo>
                    <a:pt x="36" y="0"/>
                  </a:lnTo>
                  <a:close/>
                </a:path>
              </a:pathLst>
            </a:custGeom>
            <a:solidFill>
              <a:srgbClr val="FFFFFF"/>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grpSp>
        <p:nvGrpSpPr>
          <p:cNvPr id="85" name="Group 28">
            <a:extLst>
              <a:ext uri="{FF2B5EF4-FFF2-40B4-BE49-F238E27FC236}">
                <a16:creationId xmlns:a16="http://schemas.microsoft.com/office/drawing/2014/main" id="{E6B96FFB-1A05-49DC-8A7A-BB3793E2B2C8}"/>
              </a:ext>
              <a:ext uri="{C183D7F6-B498-43B3-948B-1728B52AA6E4}">
                <adec:decorative xmlns:adec="http://schemas.microsoft.com/office/drawing/2017/decorative" val="1"/>
              </a:ext>
            </a:extLst>
          </p:cNvPr>
          <p:cNvGrpSpPr>
            <a:grpSpLocks noChangeAspect="1"/>
          </p:cNvGrpSpPr>
          <p:nvPr/>
        </p:nvGrpSpPr>
        <p:grpSpPr bwMode="auto">
          <a:xfrm>
            <a:off x="1375172" y="3277791"/>
            <a:ext cx="355997" cy="355997"/>
            <a:chOff x="1155" y="2753"/>
            <a:chExt cx="299" cy="299"/>
          </a:xfrm>
        </p:grpSpPr>
        <p:sp>
          <p:nvSpPr>
            <p:cNvPr id="86" name="AutoShape 27">
              <a:extLst>
                <a:ext uri="{FF2B5EF4-FFF2-40B4-BE49-F238E27FC236}">
                  <a16:creationId xmlns:a16="http://schemas.microsoft.com/office/drawing/2014/main" id="{60D380BB-21DE-4982-A0F7-515251603222}"/>
                </a:ext>
              </a:extLst>
            </p:cNvPr>
            <p:cNvSpPr>
              <a:spLocks noChangeAspect="1" noChangeArrowheads="1" noTextEdit="1"/>
            </p:cNvSpPr>
            <p:nvPr/>
          </p:nvSpPr>
          <p:spPr bwMode="auto">
            <a:xfrm>
              <a:off x="1155" y="2753"/>
              <a:ext cx="299" cy="2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7" name="Freeform 29">
              <a:extLst>
                <a:ext uri="{FF2B5EF4-FFF2-40B4-BE49-F238E27FC236}">
                  <a16:creationId xmlns:a16="http://schemas.microsoft.com/office/drawing/2014/main" id="{64AF6236-8F5E-4D26-8668-595AD464997D}"/>
                </a:ext>
              </a:extLst>
            </p:cNvPr>
            <p:cNvSpPr>
              <a:spLocks/>
            </p:cNvSpPr>
            <p:nvPr/>
          </p:nvSpPr>
          <p:spPr bwMode="auto">
            <a:xfrm>
              <a:off x="1175" y="2801"/>
              <a:ext cx="164" cy="48"/>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8" name="Freeform 30">
              <a:extLst>
                <a:ext uri="{FF2B5EF4-FFF2-40B4-BE49-F238E27FC236}">
                  <a16:creationId xmlns:a16="http://schemas.microsoft.com/office/drawing/2014/main" id="{EEE6856F-BC11-49F5-A790-CFB95B6B07CA}"/>
                </a:ext>
              </a:extLst>
            </p:cNvPr>
            <p:cNvSpPr>
              <a:spLocks/>
            </p:cNvSpPr>
            <p:nvPr/>
          </p:nvSpPr>
          <p:spPr bwMode="auto">
            <a:xfrm>
              <a:off x="1175" y="2887"/>
              <a:ext cx="164" cy="49"/>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89" name="Freeform 31">
              <a:extLst>
                <a:ext uri="{FF2B5EF4-FFF2-40B4-BE49-F238E27FC236}">
                  <a16:creationId xmlns:a16="http://schemas.microsoft.com/office/drawing/2014/main" id="{C750C70F-E73C-4173-861A-50F90FDB9703}"/>
                </a:ext>
              </a:extLst>
            </p:cNvPr>
            <p:cNvSpPr>
              <a:spLocks/>
            </p:cNvSpPr>
            <p:nvPr/>
          </p:nvSpPr>
          <p:spPr bwMode="auto">
            <a:xfrm>
              <a:off x="1175" y="2973"/>
              <a:ext cx="164" cy="49"/>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90" name="Freeform 32">
              <a:extLst>
                <a:ext uri="{FF2B5EF4-FFF2-40B4-BE49-F238E27FC236}">
                  <a16:creationId xmlns:a16="http://schemas.microsoft.com/office/drawing/2014/main" id="{7EDCED0E-B7F7-438D-ACB3-E8A549C1759A}"/>
                </a:ext>
              </a:extLst>
            </p:cNvPr>
            <p:cNvSpPr>
              <a:spLocks/>
            </p:cNvSpPr>
            <p:nvPr/>
          </p:nvSpPr>
          <p:spPr bwMode="auto">
            <a:xfrm>
              <a:off x="1363" y="2872"/>
              <a:ext cx="80" cy="6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91" name="Freeform 33">
              <a:extLst>
                <a:ext uri="{FF2B5EF4-FFF2-40B4-BE49-F238E27FC236}">
                  <a16:creationId xmlns:a16="http://schemas.microsoft.com/office/drawing/2014/main" id="{0C368E29-45EE-4837-837E-DF38DADA2DC8}"/>
                </a:ext>
              </a:extLst>
            </p:cNvPr>
            <p:cNvSpPr>
              <a:spLocks/>
            </p:cNvSpPr>
            <p:nvPr/>
          </p:nvSpPr>
          <p:spPr bwMode="auto">
            <a:xfrm>
              <a:off x="1363" y="2958"/>
              <a:ext cx="80" cy="6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sp>
          <p:nvSpPr>
            <p:cNvPr id="92" name="Freeform 34">
              <a:extLst>
                <a:ext uri="{FF2B5EF4-FFF2-40B4-BE49-F238E27FC236}">
                  <a16:creationId xmlns:a16="http://schemas.microsoft.com/office/drawing/2014/main" id="{95B79E9F-C530-4CBB-B6CA-C22D7ACEA267}"/>
                </a:ext>
              </a:extLst>
            </p:cNvPr>
            <p:cNvSpPr>
              <a:spLocks/>
            </p:cNvSpPr>
            <p:nvPr/>
          </p:nvSpPr>
          <p:spPr bwMode="auto">
            <a:xfrm>
              <a:off x="1363" y="2786"/>
              <a:ext cx="80" cy="63"/>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rgbClr val="742772"/>
            </a:solidFill>
            <a:ln w="0">
              <a:noFill/>
              <a:prstDash val="solid"/>
              <a:round/>
              <a:headEnd/>
              <a:tailEnd/>
            </a:ln>
          </p:spPr>
          <p:txBody>
            <a:bodyPr vert="horz" wrap="square" lIns="68580" tIns="34290" rIns="68580" bIns="34290" numCol="1" anchor="t" anchorCtr="0" compatLnSpc="1">
              <a:prstTxWarp prst="textNoShape">
                <a:avLst/>
              </a:prstTxWarp>
            </a:bodyPr>
            <a:lstStyle/>
            <a:p>
              <a:pPr defTabSz="685800">
                <a:defRPr/>
              </a:pPr>
              <a:endParaRPr lang="en-US" sz="1350" dirty="0">
                <a:solidFill>
                  <a:srgbClr val="3C3C41"/>
                </a:solidFill>
                <a:latin typeface="Segoe UI"/>
              </a:endParaRPr>
            </a:p>
          </p:txBody>
        </p:sp>
      </p:grpSp>
    </p:spTree>
    <p:extLst>
      <p:ext uri="{BB962C8B-B14F-4D97-AF65-F5344CB8AC3E}">
        <p14:creationId xmlns:p14="http://schemas.microsoft.com/office/powerpoint/2010/main" val="318222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Power Platform Template">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 2018" id="{5AD884F1-22B7-44DE-8F65-AD4A3772C65B}" vid="{FB5868D2-A4D0-42F5-887A-39846773B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_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413917e0-3c85-4042-b3d6-b66207b014b2"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3C1795788187346AB76A77043A8D3E6" ma:contentTypeVersion="15" ma:contentTypeDescription="Create a new document." ma:contentTypeScope="" ma:versionID="44674666eb4ed31f4ab9d40155aa0781">
  <xsd:schema xmlns:xsd="http://www.w3.org/2001/XMLSchema" xmlns:xs="http://www.w3.org/2001/XMLSchema" xmlns:p="http://schemas.microsoft.com/office/2006/metadata/properties" xmlns:ns1="http://schemas.microsoft.com/sharepoint/v3" xmlns:ns2="413917e0-3c85-4042-b3d6-b66207b014b2" xmlns:ns3="121cbfdf-642d-47d5-bb31-23acd4d6d77c" targetNamespace="http://schemas.microsoft.com/office/2006/metadata/properties" ma:root="true" ma:fieldsID="228616c3723b99adfeaade7cb0a6810e" ns1:_="" ns2:_="" ns3:_="">
    <xsd:import namespace="http://schemas.microsoft.com/sharepoint/v3"/>
    <xsd:import namespace="413917e0-3c85-4042-b3d6-b66207b014b2"/>
    <xsd:import namespace="121cbfdf-642d-47d5-bb31-23acd4d6d77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3917e0-3c85-4042-b3d6-b66207b01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1cbfdf-642d-47d5-bb31-23acd4d6d77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645795C-A6D5-4309-9F40-15582C45B66A}">
  <ds:schemaRefs>
    <ds:schemaRef ds:uri="http://schemas.microsoft.com/office/2006/metadata/properties"/>
    <ds:schemaRef ds:uri="http://purl.org/dc/terms/"/>
    <ds:schemaRef ds:uri="http://schemas.openxmlformats.org/package/2006/metadata/core-properties"/>
    <ds:schemaRef ds:uri="http://schemas.microsoft.com/sharepoint/v3"/>
    <ds:schemaRef ds:uri="http://schemas.microsoft.com/office/2006/documentManagement/types"/>
    <ds:schemaRef ds:uri="http://schemas.microsoft.com/office/infopath/2007/PartnerControls"/>
    <ds:schemaRef ds:uri="121cbfdf-642d-47d5-bb31-23acd4d6d77c"/>
    <ds:schemaRef ds:uri="413917e0-3c85-4042-b3d6-b66207b014b2"/>
    <ds:schemaRef ds:uri="http://www.w3.org/XML/1998/namespace"/>
    <ds:schemaRef ds:uri="http://purl.org/dc/dcmitype/"/>
    <ds:schemaRef ds:uri="http://purl.org/dc/elements/1.1/"/>
  </ds:schemaRefs>
</ds:datastoreItem>
</file>

<file path=customXml/itemProps2.xml><?xml version="1.0" encoding="utf-8"?>
<ds:datastoreItem xmlns:ds="http://schemas.openxmlformats.org/officeDocument/2006/customXml" ds:itemID="{46B6150D-EDAE-4618-A1C3-0676D84DEDE2}">
  <ds:schemaRefs>
    <ds:schemaRef ds:uri="http://schemas.microsoft.com/sharepoint/v3/contenttype/forms"/>
  </ds:schemaRefs>
</ds:datastoreItem>
</file>

<file path=customXml/itemProps3.xml><?xml version="1.0" encoding="utf-8"?>
<ds:datastoreItem xmlns:ds="http://schemas.openxmlformats.org/officeDocument/2006/customXml" ds:itemID="{7985CCBD-9859-4F46-AC7B-FE049DF843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13917e0-3c85-4042-b3d6-b66207b014b2"/>
    <ds:schemaRef ds:uri="121cbfdf-642d-47d5-bb31-23acd4d6d7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POTXFile_SMSGRTemplate16x9Final</Template>
  <TotalTime>658</TotalTime>
  <Words>5530</Words>
  <Application>Microsoft Office PowerPoint</Application>
  <PresentationFormat>On-screen Show (16:9)</PresentationFormat>
  <Paragraphs>680</Paragraphs>
  <Slides>53</Slides>
  <Notes>37</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53</vt:i4>
      </vt:variant>
    </vt:vector>
  </HeadingPairs>
  <TitlesOfParts>
    <vt:vector size="64" baseType="lpstr">
      <vt:lpstr>Arial</vt:lpstr>
      <vt:lpstr>Calibri</vt:lpstr>
      <vt:lpstr>Courier New</vt:lpstr>
      <vt:lpstr>Segoe UI</vt:lpstr>
      <vt:lpstr>Segoe UI Black</vt:lpstr>
      <vt:lpstr>Segoe UI Light</vt:lpstr>
      <vt:lpstr>Segoe UI Semibold</vt:lpstr>
      <vt:lpstr>Segoe UI Semilight</vt:lpstr>
      <vt:lpstr>SegoeUI</vt:lpstr>
      <vt:lpstr>Wingdings</vt:lpstr>
      <vt:lpstr>1_Power Platform Template</vt:lpstr>
      <vt:lpstr>Admin Overview</vt:lpstr>
      <vt:lpstr>Microsoft Power Platform</vt:lpstr>
      <vt:lpstr>Take advantage of the opportunities together</vt:lpstr>
      <vt:lpstr>Take advantage of the opportunities together </vt:lpstr>
      <vt:lpstr>Satya Nadella speaking in January 2019</vt:lpstr>
      <vt:lpstr>August 2019 A leader in enterprise  low-code application platforms.* </vt:lpstr>
      <vt:lpstr>Forrester, Q1 2019</vt:lpstr>
      <vt:lpstr>Microsoft Power Platform momentum </vt:lpstr>
      <vt:lpstr>Typical admin concerns</vt:lpstr>
      <vt:lpstr>Who are we talking about?  </vt:lpstr>
      <vt:lpstr>Governance</vt:lpstr>
      <vt:lpstr>Our Philosophy</vt:lpstr>
      <vt:lpstr>Our philosophy includes Governance</vt:lpstr>
      <vt:lpstr>After today…</vt:lpstr>
      <vt:lpstr>Govern</vt:lpstr>
      <vt:lpstr>Govern &amp; Grow</vt:lpstr>
      <vt:lpstr>Now let’s secure</vt:lpstr>
      <vt:lpstr>Secure: What we plan to cover</vt:lpstr>
      <vt:lpstr>Who is building solutions with Power Platform?</vt:lpstr>
      <vt:lpstr>And where do apps and flows come from?</vt:lpstr>
      <vt:lpstr>Self Service Purchase</vt:lpstr>
      <vt:lpstr>Which portal to use for what?</vt:lpstr>
      <vt:lpstr>Global and Service Admin accounts</vt:lpstr>
      <vt:lpstr>Global and Service Admin accounts </vt:lpstr>
      <vt:lpstr>Manage your environments in the Power Platform admin center</vt:lpstr>
      <vt:lpstr>Environments</vt:lpstr>
      <vt:lpstr>Environment – Key facts</vt:lpstr>
      <vt:lpstr>Types of environments</vt:lpstr>
      <vt:lpstr>Establish an environment strategy</vt:lpstr>
      <vt:lpstr>Default Environment</vt:lpstr>
      <vt:lpstr>Looking inside environments</vt:lpstr>
      <vt:lpstr>Looking inside environments </vt:lpstr>
      <vt:lpstr>Looking inside environments  </vt:lpstr>
      <vt:lpstr>The Layers of Security</vt:lpstr>
      <vt:lpstr>Identity management with Azure Active Directory</vt:lpstr>
      <vt:lpstr>#1 - Conditional service access</vt:lpstr>
      <vt:lpstr>#2-4   Environment security and access control</vt:lpstr>
      <vt:lpstr>Security with CDS in an environment</vt:lpstr>
      <vt:lpstr>Key out-of-box security roles you need to know</vt:lpstr>
      <vt:lpstr>#5 Cross-tenant inbound &amp; outbound restrictions</vt:lpstr>
      <vt:lpstr>Cross Tenant Access – Restrict outbound</vt:lpstr>
      <vt:lpstr>Cross Tenant Access – Restrict inbound</vt:lpstr>
      <vt:lpstr>Data loss prevention key facts</vt:lpstr>
      <vt:lpstr>New connectors – Set default group</vt:lpstr>
      <vt:lpstr>Tenant and Environment Policies</vt:lpstr>
      <vt:lpstr>Applying to environments</vt:lpstr>
      <vt:lpstr>Environment and data loss prevention setup</vt:lpstr>
      <vt:lpstr>DLP Policy Enforcement</vt:lpstr>
      <vt:lpstr>DLP Management Interfaces</vt:lpstr>
      <vt:lpstr>Improved DLP granularity via Power Shell</vt:lpstr>
      <vt:lpstr>Things to consider with data policies</vt:lpstr>
      <vt:lpstr>Module Review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dc:creator>
  <cp:lastModifiedBy>Manuela Pichler</cp:lastModifiedBy>
  <cp:revision>26</cp:revision>
  <dcterms:created xsi:type="dcterms:W3CDTF">2012-07-13T10:00:08Z</dcterms:created>
  <dcterms:modified xsi:type="dcterms:W3CDTF">2020-07-07T10:02:05Z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0x01010093C1795788187346AB76A77043A8D3E6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jamesol@microsoft.com</vt:lpwstr>
  </property>
  <property fmtid="{D5CDD505-2E9C-101B-9397-08002B2CF9AE}" pid="6" name="MSIP_Label_f42aa342-8706-4288-bd11-ebb85995028c_SetDate">
    <vt:lpwstr>2019-06-08T04:31:35.1276594Z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238e2f1b-fed6-4341-89c7-6ace584d2baf</vt:lpwstr>
  </property>
  <property fmtid="{D5CDD505-2E9C-101B-9397-08002B2CF9AE}" pid="10" name="MSIP_Label_f42aa342-8706-4288-bd11-ebb85995028c_Extended_MSFT_Method">
    <vt:lpwstr>Manual</vt:lpwstr>
  </property>
  <property fmtid="{D5CDD505-2E9C-101B-9397-08002B2CF9AE}" pid="11" name="Sensitivity">
    <vt:lpwstr>General</vt:lpwstr>
  </property>
</Properties>
</file>